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04" r:id="rId4"/>
    <p:sldId id="305" r:id="rId5"/>
    <p:sldId id="306" r:id="rId6"/>
    <p:sldId id="307" r:id="rId7"/>
    <p:sldId id="264" r:id="rId8"/>
    <p:sldId id="266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03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298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54AAA-D55F-4A4E-903F-945CDFCCAB4D}" v="1" dt="2025-03-27T15:01:46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afrid" userId="452536f12a4f4ac3" providerId="LiveId" clId="{9D654AAA-D55F-4A4E-903F-945CDFCCAB4D}"/>
    <pc:docChg chg="undo custSel addSld delSld modSld">
      <pc:chgData name="syed afrid" userId="452536f12a4f4ac3" providerId="LiveId" clId="{9D654AAA-D55F-4A4E-903F-945CDFCCAB4D}" dt="2025-03-27T18:47:33.879" v="633" actId="27636"/>
      <pc:docMkLst>
        <pc:docMk/>
      </pc:docMkLst>
      <pc:sldChg chg="addSp delSp modSp mod">
        <pc:chgData name="syed afrid" userId="452536f12a4f4ac3" providerId="LiveId" clId="{9D654AAA-D55F-4A4E-903F-945CDFCCAB4D}" dt="2025-03-27T14:59:41.370" v="428" actId="26606"/>
        <pc:sldMkLst>
          <pc:docMk/>
          <pc:sldMk cId="3748964600" sldId="257"/>
        </pc:sldMkLst>
        <pc:spChg chg="add del">
          <ac:chgData name="syed afrid" userId="452536f12a4f4ac3" providerId="LiveId" clId="{9D654AAA-D55F-4A4E-903F-945CDFCCAB4D}" dt="2025-03-27T14:59:41.370" v="427" actId="26606"/>
          <ac:spMkLst>
            <pc:docMk/>
            <pc:sldMk cId="3748964600" sldId="257"/>
            <ac:spMk id="8" creationId="{7A9832FF-2FB7-4330-B055-6ABDD80C07A4}"/>
          </ac:spMkLst>
        </pc:spChg>
        <pc:picChg chg="add mod">
          <ac:chgData name="syed afrid" userId="452536f12a4f4ac3" providerId="LiveId" clId="{9D654AAA-D55F-4A4E-903F-945CDFCCAB4D}" dt="2025-03-27T14:59:41.370" v="428" actId="26606"/>
          <ac:picMkLst>
            <pc:docMk/>
            <pc:sldMk cId="3748964600" sldId="257"/>
            <ac:picMk id="3" creationId="{B2C0D9B3-3EF5-AC9D-6965-69090995B33F}"/>
          </ac:picMkLst>
        </pc:picChg>
        <pc:picChg chg="del">
          <ac:chgData name="syed afrid" userId="452536f12a4f4ac3" providerId="LiveId" clId="{9D654AAA-D55F-4A4E-903F-945CDFCCAB4D}" dt="2025-03-27T14:59:19.134" v="422" actId="21"/>
          <ac:picMkLst>
            <pc:docMk/>
            <pc:sldMk cId="3748964600" sldId="257"/>
            <ac:picMk id="4" creationId="{DA9B500E-754D-F78B-07BE-5979C0B53A79}"/>
          </ac:picMkLst>
        </pc:picChg>
      </pc:sldChg>
      <pc:sldChg chg="addSp modSp del mod setBg">
        <pc:chgData name="syed afrid" userId="452536f12a4f4ac3" providerId="LiveId" clId="{9D654AAA-D55F-4A4E-903F-945CDFCCAB4D}" dt="2025-03-27T15:02:04.860" v="468" actId="2696"/>
        <pc:sldMkLst>
          <pc:docMk/>
          <pc:sldMk cId="4096634301" sldId="258"/>
        </pc:sldMkLst>
        <pc:spChg chg="add">
          <ac:chgData name="syed afrid" userId="452536f12a4f4ac3" providerId="LiveId" clId="{9D654AAA-D55F-4A4E-903F-945CDFCCAB4D}" dt="2025-03-27T15:00:25.903" v="432" actId="26606"/>
          <ac:spMkLst>
            <pc:docMk/>
            <pc:sldMk cId="4096634301" sldId="258"/>
            <ac:spMk id="8" creationId="{7A9832FF-2FB7-4330-B055-6ABDD80C07A4}"/>
          </ac:spMkLst>
        </pc:spChg>
        <pc:picChg chg="add mod">
          <ac:chgData name="syed afrid" userId="452536f12a4f4ac3" providerId="LiveId" clId="{9D654AAA-D55F-4A4E-903F-945CDFCCAB4D}" dt="2025-03-27T15:01:41.592" v="463" actId="1076"/>
          <ac:picMkLst>
            <pc:docMk/>
            <pc:sldMk cId="4096634301" sldId="258"/>
            <ac:picMk id="3" creationId="{DEEA78AC-6808-4DB2-263C-52DEBA44EDE8}"/>
          </ac:picMkLst>
        </pc:picChg>
      </pc:sldChg>
      <pc:sldChg chg="addSp delSp modSp mod">
        <pc:chgData name="syed afrid" userId="452536f12a4f4ac3" providerId="LiveId" clId="{9D654AAA-D55F-4A4E-903F-945CDFCCAB4D}" dt="2025-03-27T09:34:16.026" v="285" actId="14100"/>
        <pc:sldMkLst>
          <pc:docMk/>
          <pc:sldMk cId="3161453427" sldId="262"/>
        </pc:sldMkLst>
        <pc:spChg chg="add mod">
          <ac:chgData name="syed afrid" userId="452536f12a4f4ac3" providerId="LiveId" clId="{9D654AAA-D55F-4A4E-903F-945CDFCCAB4D}" dt="2025-03-27T09:31:58.273" v="274" actId="21"/>
          <ac:spMkLst>
            <pc:docMk/>
            <pc:sldMk cId="3161453427" sldId="262"/>
            <ac:spMk id="5" creationId="{DC2DDA92-4701-95D5-17A9-B8712C44C814}"/>
          </ac:spMkLst>
        </pc:spChg>
        <pc:picChg chg="del">
          <ac:chgData name="syed afrid" userId="452536f12a4f4ac3" providerId="LiveId" clId="{9D654AAA-D55F-4A4E-903F-945CDFCCAB4D}" dt="2025-03-27T09:31:58.273" v="274" actId="21"/>
          <ac:picMkLst>
            <pc:docMk/>
            <pc:sldMk cId="3161453427" sldId="262"/>
            <ac:picMk id="6" creationId="{53897BA7-039D-B1F3-4438-CC9F360B66A4}"/>
          </ac:picMkLst>
        </pc:picChg>
        <pc:picChg chg="add mod">
          <ac:chgData name="syed afrid" userId="452536f12a4f4ac3" providerId="LiveId" clId="{9D654AAA-D55F-4A4E-903F-945CDFCCAB4D}" dt="2025-03-27T09:34:16.026" v="285" actId="14100"/>
          <ac:picMkLst>
            <pc:docMk/>
            <pc:sldMk cId="3161453427" sldId="262"/>
            <ac:picMk id="8" creationId="{E972DFE2-E449-D2C0-7C8F-C4BAABCD812E}"/>
          </ac:picMkLst>
        </pc:picChg>
      </pc:sldChg>
      <pc:sldChg chg="del">
        <pc:chgData name="syed afrid" userId="452536f12a4f4ac3" providerId="LiveId" clId="{9D654AAA-D55F-4A4E-903F-945CDFCCAB4D}" dt="2025-03-27T15:02:11.880" v="469" actId="2696"/>
        <pc:sldMkLst>
          <pc:docMk/>
          <pc:sldMk cId="3314653880" sldId="263"/>
        </pc:sldMkLst>
      </pc:sldChg>
      <pc:sldChg chg="del">
        <pc:chgData name="syed afrid" userId="452536f12a4f4ac3" providerId="LiveId" clId="{9D654AAA-D55F-4A4E-903F-945CDFCCAB4D}" dt="2025-03-27T15:06:50.925" v="580" actId="2696"/>
        <pc:sldMkLst>
          <pc:docMk/>
          <pc:sldMk cId="2762969627" sldId="265"/>
        </pc:sldMkLst>
      </pc:sldChg>
      <pc:sldChg chg="addSp delSp modSp mod setBg addAnim setClrOvrMap">
        <pc:chgData name="syed afrid" userId="452536f12a4f4ac3" providerId="LiveId" clId="{9D654AAA-D55F-4A4E-903F-945CDFCCAB4D}" dt="2025-03-27T10:09:11.354" v="421" actId="21"/>
        <pc:sldMkLst>
          <pc:docMk/>
          <pc:sldMk cId="3577597574" sldId="266"/>
        </pc:sldMkLst>
        <pc:spChg chg="mod">
          <ac:chgData name="syed afrid" userId="452536f12a4f4ac3" providerId="LiveId" clId="{9D654AAA-D55F-4A4E-903F-945CDFCCAB4D}" dt="2025-03-27T10:09:00.693" v="419" actId="26606"/>
          <ac:spMkLst>
            <pc:docMk/>
            <pc:sldMk cId="3577597574" sldId="266"/>
            <ac:spMk id="2" creationId="{614CEA3B-4D77-E121-B277-C86281099AA0}"/>
          </ac:spMkLst>
        </pc:spChg>
        <pc:spChg chg="del mod">
          <ac:chgData name="syed afrid" userId="452536f12a4f4ac3" providerId="LiveId" clId="{9D654AAA-D55F-4A4E-903F-945CDFCCAB4D}" dt="2025-03-27T10:09:11.354" v="421" actId="21"/>
          <ac:spMkLst>
            <pc:docMk/>
            <pc:sldMk cId="3577597574" sldId="266"/>
            <ac:spMk id="3" creationId="{7B4E11A4-6366-A034-A6CA-C2712E2BA4DA}"/>
          </ac:spMkLst>
        </pc:spChg>
        <pc:spChg chg="add">
          <ac:chgData name="syed afrid" userId="452536f12a4f4ac3" providerId="LiveId" clId="{9D654AAA-D55F-4A4E-903F-945CDFCCAB4D}" dt="2025-03-27T10:09:00.693" v="419" actId="26606"/>
          <ac:spMkLst>
            <pc:docMk/>
            <pc:sldMk cId="3577597574" sldId="266"/>
            <ac:spMk id="9" creationId="{A77A6167-FCC5-49E8-B280-CECAF151ED9F}"/>
          </ac:spMkLst>
        </pc:spChg>
        <pc:spChg chg="add">
          <ac:chgData name="syed afrid" userId="452536f12a4f4ac3" providerId="LiveId" clId="{9D654AAA-D55F-4A4E-903F-945CDFCCAB4D}" dt="2025-03-27T10:09:00.693" v="419" actId="26606"/>
          <ac:spMkLst>
            <pc:docMk/>
            <pc:sldMk cId="3577597574" sldId="266"/>
            <ac:spMk id="11" creationId="{F84046EA-4273-437E-9DE5-5AEE713C35E2}"/>
          </ac:spMkLst>
        </pc:spChg>
        <pc:picChg chg="add">
          <ac:chgData name="syed afrid" userId="452536f12a4f4ac3" providerId="LiveId" clId="{9D654AAA-D55F-4A4E-903F-945CDFCCAB4D}" dt="2025-03-27T10:09:00.693" v="419" actId="26606"/>
          <ac:picMkLst>
            <pc:docMk/>
            <pc:sldMk cId="3577597574" sldId="266"/>
            <ac:picMk id="5" creationId="{4ADB4F4B-7A35-245E-DFAA-FA27CCAD7CE1}"/>
          </ac:picMkLst>
        </pc:picChg>
      </pc:sldChg>
      <pc:sldChg chg="addSp delSp modSp mod">
        <pc:chgData name="syed afrid" userId="452536f12a4f4ac3" providerId="LiveId" clId="{9D654AAA-D55F-4A4E-903F-945CDFCCAB4D}" dt="2025-03-27T09:37:48.074" v="297" actId="14100"/>
        <pc:sldMkLst>
          <pc:docMk/>
          <pc:sldMk cId="2415089497" sldId="267"/>
        </pc:sldMkLst>
        <pc:spChg chg="add del mod">
          <ac:chgData name="syed afrid" userId="452536f12a4f4ac3" providerId="LiveId" clId="{9D654AAA-D55F-4A4E-903F-945CDFCCAB4D}" dt="2025-03-27T09:37:38.904" v="294" actId="21"/>
          <ac:spMkLst>
            <pc:docMk/>
            <pc:sldMk cId="2415089497" sldId="267"/>
            <ac:spMk id="5" creationId="{F393F061-1E63-0D10-8BCF-04F5830835D0}"/>
          </ac:spMkLst>
        </pc:spChg>
        <pc:picChg chg="del">
          <ac:chgData name="syed afrid" userId="452536f12a4f4ac3" providerId="LiveId" clId="{9D654AAA-D55F-4A4E-903F-945CDFCCAB4D}" dt="2025-03-27T09:34:55.253" v="286" actId="21"/>
          <ac:picMkLst>
            <pc:docMk/>
            <pc:sldMk cId="2415089497" sldId="267"/>
            <ac:picMk id="6" creationId="{A3479255-C61A-8802-7979-4AE2229AA297}"/>
          </ac:picMkLst>
        </pc:picChg>
        <pc:picChg chg="add mod">
          <ac:chgData name="syed afrid" userId="452536f12a4f4ac3" providerId="LiveId" clId="{9D654AAA-D55F-4A4E-903F-945CDFCCAB4D}" dt="2025-03-27T09:37:48.074" v="297" actId="14100"/>
          <ac:picMkLst>
            <pc:docMk/>
            <pc:sldMk cId="2415089497" sldId="267"/>
            <ac:picMk id="8" creationId="{DAFC2B30-D3E0-CE2B-E220-6C1FAD31E503}"/>
          </ac:picMkLst>
        </pc:picChg>
      </pc:sldChg>
      <pc:sldChg chg="addSp delSp modSp mod">
        <pc:chgData name="syed afrid" userId="452536f12a4f4ac3" providerId="LiveId" clId="{9D654AAA-D55F-4A4E-903F-945CDFCCAB4D}" dt="2025-03-27T09:39:39.040" v="309" actId="14100"/>
        <pc:sldMkLst>
          <pc:docMk/>
          <pc:sldMk cId="4159410557" sldId="268"/>
        </pc:sldMkLst>
        <pc:spChg chg="add del mod">
          <ac:chgData name="syed afrid" userId="452536f12a4f4ac3" providerId="LiveId" clId="{9D654AAA-D55F-4A4E-903F-945CDFCCAB4D}" dt="2025-03-27T09:38:03.334" v="299" actId="21"/>
          <ac:spMkLst>
            <pc:docMk/>
            <pc:sldMk cId="4159410557" sldId="268"/>
            <ac:spMk id="5" creationId="{8A4C4313-3966-35C2-2DF0-0E1A9C1EDB8A}"/>
          </ac:spMkLst>
        </pc:spChg>
        <pc:picChg chg="del">
          <ac:chgData name="syed afrid" userId="452536f12a4f4ac3" providerId="LiveId" clId="{9D654AAA-D55F-4A4E-903F-945CDFCCAB4D}" dt="2025-03-27T09:37:55.875" v="298" actId="21"/>
          <ac:picMkLst>
            <pc:docMk/>
            <pc:sldMk cId="4159410557" sldId="268"/>
            <ac:picMk id="6" creationId="{FFE54DDB-CFCB-F869-3D60-34C714341469}"/>
          </ac:picMkLst>
        </pc:picChg>
        <pc:picChg chg="add mod">
          <ac:chgData name="syed afrid" userId="452536f12a4f4ac3" providerId="LiveId" clId="{9D654AAA-D55F-4A4E-903F-945CDFCCAB4D}" dt="2025-03-27T09:39:39.040" v="309" actId="14100"/>
          <ac:picMkLst>
            <pc:docMk/>
            <pc:sldMk cId="4159410557" sldId="268"/>
            <ac:picMk id="8" creationId="{377FB5AB-1D1A-F0BC-265A-D7809C91250D}"/>
          </ac:picMkLst>
        </pc:picChg>
      </pc:sldChg>
      <pc:sldChg chg="addSp delSp modSp mod">
        <pc:chgData name="syed afrid" userId="452536f12a4f4ac3" providerId="LiveId" clId="{9D654AAA-D55F-4A4E-903F-945CDFCCAB4D}" dt="2025-03-27T09:43:54.967" v="325" actId="1076"/>
        <pc:sldMkLst>
          <pc:docMk/>
          <pc:sldMk cId="2342586971" sldId="269"/>
        </pc:sldMkLst>
        <pc:spChg chg="del">
          <ac:chgData name="syed afrid" userId="452536f12a4f4ac3" providerId="LiveId" clId="{9D654AAA-D55F-4A4E-903F-945CDFCCAB4D}" dt="2025-03-27T06:08:10.926" v="202" actId="22"/>
          <ac:spMkLst>
            <pc:docMk/>
            <pc:sldMk cId="2342586971" sldId="269"/>
            <ac:spMk id="3" creationId="{CB8A63E3-8813-F2D4-67EF-2C4E3AA60049}"/>
          </ac:spMkLst>
        </pc:spChg>
        <pc:spChg chg="mod">
          <ac:chgData name="syed afrid" userId="452536f12a4f4ac3" providerId="LiveId" clId="{9D654AAA-D55F-4A4E-903F-945CDFCCAB4D}" dt="2025-03-27T06:08:37.333" v="210" actId="27636"/>
          <ac:spMkLst>
            <pc:docMk/>
            <pc:sldMk cId="2342586971" sldId="269"/>
            <ac:spMk id="4" creationId="{0BA37B57-4870-8E32-70E0-39E746280C1F}"/>
          </ac:spMkLst>
        </pc:spChg>
        <pc:spChg chg="add del mod">
          <ac:chgData name="syed afrid" userId="452536f12a4f4ac3" providerId="LiveId" clId="{9D654AAA-D55F-4A4E-903F-945CDFCCAB4D}" dt="2025-03-27T09:43:48.767" v="323" actId="21"/>
          <ac:spMkLst>
            <pc:docMk/>
            <pc:sldMk cId="2342586971" sldId="269"/>
            <ac:spMk id="5" creationId="{357176D4-D844-BE31-E076-B2D39F7210FF}"/>
          </ac:spMkLst>
        </pc:spChg>
        <pc:picChg chg="add del mod ord">
          <ac:chgData name="syed afrid" userId="452536f12a4f4ac3" providerId="LiveId" clId="{9D654AAA-D55F-4A4E-903F-945CDFCCAB4D}" dt="2025-03-27T09:43:54.967" v="325" actId="1076"/>
          <ac:picMkLst>
            <pc:docMk/>
            <pc:sldMk cId="2342586971" sldId="269"/>
            <ac:picMk id="6" creationId="{66CE09F0-91D6-7BCB-3956-6AE9B60A92B1}"/>
          </ac:picMkLst>
        </pc:picChg>
        <pc:picChg chg="add del mod">
          <ac:chgData name="syed afrid" userId="452536f12a4f4ac3" providerId="LiveId" clId="{9D654AAA-D55F-4A4E-903F-945CDFCCAB4D}" dt="2025-03-27T09:43:47.697" v="321" actId="22"/>
          <ac:picMkLst>
            <pc:docMk/>
            <pc:sldMk cId="2342586971" sldId="269"/>
            <ac:picMk id="8" creationId="{EF78DC7E-830A-7F68-11E3-FCBE9E68F0EE}"/>
          </ac:picMkLst>
        </pc:picChg>
      </pc:sldChg>
      <pc:sldChg chg="addSp delSp modSp mod">
        <pc:chgData name="syed afrid" userId="452536f12a4f4ac3" providerId="LiveId" clId="{9D654AAA-D55F-4A4E-903F-945CDFCCAB4D}" dt="2025-03-27T09:44:53.518" v="331" actId="1076"/>
        <pc:sldMkLst>
          <pc:docMk/>
          <pc:sldMk cId="869279540" sldId="270"/>
        </pc:sldMkLst>
        <pc:spChg chg="add mod">
          <ac:chgData name="syed afrid" userId="452536f12a4f4ac3" providerId="LiveId" clId="{9D654AAA-D55F-4A4E-903F-945CDFCCAB4D}" dt="2025-03-27T09:44:06.540" v="326" actId="21"/>
          <ac:spMkLst>
            <pc:docMk/>
            <pc:sldMk cId="869279540" sldId="270"/>
            <ac:spMk id="5" creationId="{4BBDC48E-776E-5795-3D3C-AF585D8C582C}"/>
          </ac:spMkLst>
        </pc:spChg>
        <pc:picChg chg="del">
          <ac:chgData name="syed afrid" userId="452536f12a4f4ac3" providerId="LiveId" clId="{9D654AAA-D55F-4A4E-903F-945CDFCCAB4D}" dt="2025-03-27T09:44:06.540" v="326" actId="21"/>
          <ac:picMkLst>
            <pc:docMk/>
            <pc:sldMk cId="869279540" sldId="270"/>
            <ac:picMk id="6" creationId="{3D66B2C2-FB4D-3B83-7705-6598F086B9E7}"/>
          </ac:picMkLst>
        </pc:picChg>
        <pc:picChg chg="add mod">
          <ac:chgData name="syed afrid" userId="452536f12a4f4ac3" providerId="LiveId" clId="{9D654AAA-D55F-4A4E-903F-945CDFCCAB4D}" dt="2025-03-27T09:44:53.518" v="331" actId="1076"/>
          <ac:picMkLst>
            <pc:docMk/>
            <pc:sldMk cId="869279540" sldId="270"/>
            <ac:picMk id="8" creationId="{15DD3F2E-103F-D66F-7AA7-B21FBAAE9BEB}"/>
          </ac:picMkLst>
        </pc:picChg>
      </pc:sldChg>
      <pc:sldChg chg="addSp delSp modSp mod">
        <pc:chgData name="syed afrid" userId="452536f12a4f4ac3" providerId="LiveId" clId="{9D654AAA-D55F-4A4E-903F-945CDFCCAB4D}" dt="2025-03-27T09:46:02.266" v="337" actId="1076"/>
        <pc:sldMkLst>
          <pc:docMk/>
          <pc:sldMk cId="2689938324" sldId="271"/>
        </pc:sldMkLst>
        <pc:spChg chg="add del mod">
          <ac:chgData name="syed afrid" userId="452536f12a4f4ac3" providerId="LiveId" clId="{9D654AAA-D55F-4A4E-903F-945CDFCCAB4D}" dt="2025-03-27T09:45:18.682" v="333" actId="21"/>
          <ac:spMkLst>
            <pc:docMk/>
            <pc:sldMk cId="2689938324" sldId="271"/>
            <ac:spMk id="5" creationId="{26F55A1B-010E-7738-B328-E72360B85F7B}"/>
          </ac:spMkLst>
        </pc:spChg>
        <pc:picChg chg="add mod">
          <ac:chgData name="syed afrid" userId="452536f12a4f4ac3" providerId="LiveId" clId="{9D654AAA-D55F-4A4E-903F-945CDFCCAB4D}" dt="2025-03-27T09:46:02.266" v="337" actId="1076"/>
          <ac:picMkLst>
            <pc:docMk/>
            <pc:sldMk cId="2689938324" sldId="271"/>
            <ac:picMk id="7" creationId="{16EBBC1C-3E6D-015F-284B-74BFBF141344}"/>
          </ac:picMkLst>
        </pc:picChg>
        <pc:picChg chg="del">
          <ac:chgData name="syed afrid" userId="452536f12a4f4ac3" providerId="LiveId" clId="{9D654AAA-D55F-4A4E-903F-945CDFCCAB4D}" dt="2025-03-27T09:45:15.159" v="332" actId="21"/>
          <ac:picMkLst>
            <pc:docMk/>
            <pc:sldMk cId="2689938324" sldId="271"/>
            <ac:picMk id="10" creationId="{4562A8B6-8408-9C1A-87D7-A986113DF3C9}"/>
          </ac:picMkLst>
        </pc:picChg>
      </pc:sldChg>
      <pc:sldChg chg="addSp delSp modSp mod">
        <pc:chgData name="syed afrid" userId="452536f12a4f4ac3" providerId="LiveId" clId="{9D654AAA-D55F-4A4E-903F-945CDFCCAB4D}" dt="2025-03-27T09:47:32.670" v="344" actId="1076"/>
        <pc:sldMkLst>
          <pc:docMk/>
          <pc:sldMk cId="2002324823" sldId="272"/>
        </pc:sldMkLst>
        <pc:spChg chg="add del mod">
          <ac:chgData name="syed afrid" userId="452536f12a4f4ac3" providerId="LiveId" clId="{9D654AAA-D55F-4A4E-903F-945CDFCCAB4D}" dt="2025-03-27T09:46:32.022" v="339" actId="21"/>
          <ac:spMkLst>
            <pc:docMk/>
            <pc:sldMk cId="2002324823" sldId="272"/>
            <ac:spMk id="5" creationId="{D9710F00-B091-9A29-161B-38B76AD1101F}"/>
          </ac:spMkLst>
        </pc:spChg>
        <pc:picChg chg="del">
          <ac:chgData name="syed afrid" userId="452536f12a4f4ac3" providerId="LiveId" clId="{9D654AAA-D55F-4A4E-903F-945CDFCCAB4D}" dt="2025-03-27T09:46:29.148" v="338" actId="21"/>
          <ac:picMkLst>
            <pc:docMk/>
            <pc:sldMk cId="2002324823" sldId="272"/>
            <ac:picMk id="6" creationId="{DCDF152C-4527-3045-BC7D-02F6B0AEB3D4}"/>
          </ac:picMkLst>
        </pc:picChg>
        <pc:picChg chg="add mod">
          <ac:chgData name="syed afrid" userId="452536f12a4f4ac3" providerId="LiveId" clId="{9D654AAA-D55F-4A4E-903F-945CDFCCAB4D}" dt="2025-03-27T09:47:32.670" v="344" actId="1076"/>
          <ac:picMkLst>
            <pc:docMk/>
            <pc:sldMk cId="2002324823" sldId="272"/>
            <ac:picMk id="8" creationId="{79E82C7C-2A09-9417-5AB8-A932FD3F85BD}"/>
          </ac:picMkLst>
        </pc:picChg>
      </pc:sldChg>
      <pc:sldChg chg="addSp delSp modSp mod">
        <pc:chgData name="syed afrid" userId="452536f12a4f4ac3" providerId="LiveId" clId="{9D654AAA-D55F-4A4E-903F-945CDFCCAB4D}" dt="2025-03-27T09:56:12.725" v="352" actId="1076"/>
        <pc:sldMkLst>
          <pc:docMk/>
          <pc:sldMk cId="3549470836" sldId="273"/>
        </pc:sldMkLst>
        <pc:spChg chg="del">
          <ac:chgData name="syed afrid" userId="452536f12a4f4ac3" providerId="LiveId" clId="{9D654AAA-D55F-4A4E-903F-945CDFCCAB4D}" dt="2025-03-27T05:16:35.443" v="196" actId="22"/>
          <ac:spMkLst>
            <pc:docMk/>
            <pc:sldMk cId="3549470836" sldId="273"/>
            <ac:spMk id="3" creationId="{98A95385-2468-73CE-050E-DEA199263671}"/>
          </ac:spMkLst>
        </pc:spChg>
        <pc:spChg chg="mod">
          <ac:chgData name="syed afrid" userId="452536f12a4f4ac3" providerId="LiveId" clId="{9D654AAA-D55F-4A4E-903F-945CDFCCAB4D}" dt="2025-03-27T05:17:35.534" v="201" actId="2711"/>
          <ac:spMkLst>
            <pc:docMk/>
            <pc:sldMk cId="3549470836" sldId="273"/>
            <ac:spMk id="4" creationId="{6D8D0868-D2C2-9485-96B0-BF1967DB1254}"/>
          </ac:spMkLst>
        </pc:spChg>
        <pc:spChg chg="add del mod">
          <ac:chgData name="syed afrid" userId="452536f12a4f4ac3" providerId="LiveId" clId="{9D654AAA-D55F-4A4E-903F-945CDFCCAB4D}" dt="2025-03-27T09:55:35.153" v="346" actId="21"/>
          <ac:spMkLst>
            <pc:docMk/>
            <pc:sldMk cId="3549470836" sldId="273"/>
            <ac:spMk id="5" creationId="{40C7B17B-CE46-070C-3CDE-F00D2BA4239A}"/>
          </ac:spMkLst>
        </pc:spChg>
        <pc:picChg chg="add del mod ord">
          <ac:chgData name="syed afrid" userId="452536f12a4f4ac3" providerId="LiveId" clId="{9D654AAA-D55F-4A4E-903F-945CDFCCAB4D}" dt="2025-03-27T09:55:28.903" v="345" actId="21"/>
          <ac:picMkLst>
            <pc:docMk/>
            <pc:sldMk cId="3549470836" sldId="273"/>
            <ac:picMk id="6" creationId="{A145FABC-A4D7-66F5-0487-40AB7AA7C874}"/>
          </ac:picMkLst>
        </pc:picChg>
        <pc:picChg chg="add mod">
          <ac:chgData name="syed afrid" userId="452536f12a4f4ac3" providerId="LiveId" clId="{9D654AAA-D55F-4A4E-903F-945CDFCCAB4D}" dt="2025-03-27T09:56:12.725" v="352" actId="1076"/>
          <ac:picMkLst>
            <pc:docMk/>
            <pc:sldMk cId="3549470836" sldId="273"/>
            <ac:picMk id="8" creationId="{02734403-6115-5FAA-2C1B-A81B0B06B70B}"/>
          </ac:picMkLst>
        </pc:picChg>
      </pc:sldChg>
      <pc:sldChg chg="addSp delSp modSp mod">
        <pc:chgData name="syed afrid" userId="452536f12a4f4ac3" providerId="LiveId" clId="{9D654AAA-D55F-4A4E-903F-945CDFCCAB4D}" dt="2025-03-27T09:57:30.381" v="358" actId="1076"/>
        <pc:sldMkLst>
          <pc:docMk/>
          <pc:sldMk cId="1453369771" sldId="274"/>
        </pc:sldMkLst>
        <pc:spChg chg="mod">
          <ac:chgData name="syed afrid" userId="452536f12a4f4ac3" providerId="LiveId" clId="{9D654AAA-D55F-4A4E-903F-945CDFCCAB4D}" dt="2025-03-27T06:24:10.969" v="251" actId="27636"/>
          <ac:spMkLst>
            <pc:docMk/>
            <pc:sldMk cId="1453369771" sldId="274"/>
            <ac:spMk id="4" creationId="{06A98819-A9D1-CD8E-852D-B0788DBBFEDD}"/>
          </ac:spMkLst>
        </pc:spChg>
        <pc:spChg chg="add del mod">
          <ac:chgData name="syed afrid" userId="452536f12a4f4ac3" providerId="LiveId" clId="{9D654AAA-D55F-4A4E-903F-945CDFCCAB4D}" dt="2025-03-27T06:23:39.469" v="239" actId="22"/>
          <ac:spMkLst>
            <pc:docMk/>
            <pc:sldMk cId="1453369771" sldId="274"/>
            <ac:spMk id="5" creationId="{1706A6E6-318D-A8BA-21C1-3506C49CCACC}"/>
          </ac:spMkLst>
        </pc:spChg>
        <pc:spChg chg="add del mod">
          <ac:chgData name="syed afrid" userId="452536f12a4f4ac3" providerId="LiveId" clId="{9D654AAA-D55F-4A4E-903F-945CDFCCAB4D}" dt="2025-03-27T09:56:45.066" v="354" actId="21"/>
          <ac:spMkLst>
            <pc:docMk/>
            <pc:sldMk cId="1453369771" sldId="274"/>
            <ac:spMk id="5" creationId="{19D6D46E-48D3-DA3C-AEB6-ABFD71156EDE}"/>
          </ac:spMkLst>
        </pc:spChg>
        <pc:picChg chg="del">
          <ac:chgData name="syed afrid" userId="452536f12a4f4ac3" providerId="LiveId" clId="{9D654AAA-D55F-4A4E-903F-945CDFCCAB4D}" dt="2025-03-27T06:23:35.372" v="238" actId="478"/>
          <ac:picMkLst>
            <pc:docMk/>
            <pc:sldMk cId="1453369771" sldId="274"/>
            <ac:picMk id="6" creationId="{0EE4AAF3-A502-F59A-CE79-B7E7C09C7FDD}"/>
          </ac:picMkLst>
        </pc:picChg>
        <pc:picChg chg="add del">
          <ac:chgData name="syed afrid" userId="452536f12a4f4ac3" providerId="LiveId" clId="{9D654AAA-D55F-4A4E-903F-945CDFCCAB4D}" dt="2025-03-27T09:56:59.247" v="356" actId="22"/>
          <ac:picMkLst>
            <pc:docMk/>
            <pc:sldMk cId="1453369771" sldId="274"/>
            <ac:picMk id="7" creationId="{7CB0B056-0C27-97A4-D9C8-404556CD7261}"/>
          </ac:picMkLst>
        </pc:picChg>
        <pc:picChg chg="add del mod ord">
          <ac:chgData name="syed afrid" userId="452536f12a4f4ac3" providerId="LiveId" clId="{9D654AAA-D55F-4A4E-903F-945CDFCCAB4D}" dt="2025-03-27T09:56:40.976" v="353" actId="21"/>
          <ac:picMkLst>
            <pc:docMk/>
            <pc:sldMk cId="1453369771" sldId="274"/>
            <ac:picMk id="8" creationId="{C875DD07-157D-6089-FC94-C2EE6F16E0A4}"/>
          </ac:picMkLst>
        </pc:picChg>
        <pc:picChg chg="add mod">
          <ac:chgData name="syed afrid" userId="452536f12a4f4ac3" providerId="LiveId" clId="{9D654AAA-D55F-4A4E-903F-945CDFCCAB4D}" dt="2025-03-27T09:57:30.381" v="358" actId="1076"/>
          <ac:picMkLst>
            <pc:docMk/>
            <pc:sldMk cId="1453369771" sldId="274"/>
            <ac:picMk id="10" creationId="{D0ED1E46-B553-C988-3299-FB2C34D367D5}"/>
          </ac:picMkLst>
        </pc:picChg>
      </pc:sldChg>
      <pc:sldChg chg="addSp delSp modSp mod">
        <pc:chgData name="syed afrid" userId="452536f12a4f4ac3" providerId="LiveId" clId="{9D654AAA-D55F-4A4E-903F-945CDFCCAB4D}" dt="2025-03-27T09:59:06.821" v="367" actId="1076"/>
        <pc:sldMkLst>
          <pc:docMk/>
          <pc:sldMk cId="185615535" sldId="275"/>
        </pc:sldMkLst>
        <pc:spChg chg="add del mod">
          <ac:chgData name="syed afrid" userId="452536f12a4f4ac3" providerId="LiveId" clId="{9D654AAA-D55F-4A4E-903F-945CDFCCAB4D}" dt="2025-03-27T09:58:23.444" v="360" actId="21"/>
          <ac:spMkLst>
            <pc:docMk/>
            <pc:sldMk cId="185615535" sldId="275"/>
            <ac:spMk id="5" creationId="{979D8AD2-A9A2-2212-BFA6-D0F30A35DEC4}"/>
          </ac:spMkLst>
        </pc:spChg>
        <pc:picChg chg="del">
          <ac:chgData name="syed afrid" userId="452536f12a4f4ac3" providerId="LiveId" clId="{9D654AAA-D55F-4A4E-903F-945CDFCCAB4D}" dt="2025-03-27T09:58:19.434" v="359" actId="21"/>
          <ac:picMkLst>
            <pc:docMk/>
            <pc:sldMk cId="185615535" sldId="275"/>
            <ac:picMk id="6" creationId="{CA2B961B-248B-32A9-83C6-A5A57772F2CE}"/>
          </ac:picMkLst>
        </pc:picChg>
        <pc:picChg chg="add del">
          <ac:chgData name="syed afrid" userId="452536f12a4f4ac3" providerId="LiveId" clId="{9D654AAA-D55F-4A4E-903F-945CDFCCAB4D}" dt="2025-03-27T09:58:33.317" v="362" actId="22"/>
          <ac:picMkLst>
            <pc:docMk/>
            <pc:sldMk cId="185615535" sldId="275"/>
            <ac:picMk id="8" creationId="{E585DC0A-244F-46D2-F088-E917FA361E1B}"/>
          </ac:picMkLst>
        </pc:picChg>
        <pc:picChg chg="add mod">
          <ac:chgData name="syed afrid" userId="452536f12a4f4ac3" providerId="LiveId" clId="{9D654AAA-D55F-4A4E-903F-945CDFCCAB4D}" dt="2025-03-27T09:59:06.821" v="367" actId="1076"/>
          <ac:picMkLst>
            <pc:docMk/>
            <pc:sldMk cId="185615535" sldId="275"/>
            <ac:picMk id="10" creationId="{BFDCDCB8-B157-5637-3F56-E34E56428B51}"/>
          </ac:picMkLst>
        </pc:picChg>
      </pc:sldChg>
      <pc:sldChg chg="addSp delSp modSp mod">
        <pc:chgData name="syed afrid" userId="452536f12a4f4ac3" providerId="LiveId" clId="{9D654AAA-D55F-4A4E-903F-945CDFCCAB4D}" dt="2025-03-27T10:00:19.844" v="375" actId="1076"/>
        <pc:sldMkLst>
          <pc:docMk/>
          <pc:sldMk cId="2485495631" sldId="276"/>
        </pc:sldMkLst>
        <pc:spChg chg="add del mod">
          <ac:chgData name="syed afrid" userId="452536f12a4f4ac3" providerId="LiveId" clId="{9D654AAA-D55F-4A4E-903F-945CDFCCAB4D}" dt="2025-03-27T09:59:40.191" v="369" actId="21"/>
          <ac:spMkLst>
            <pc:docMk/>
            <pc:sldMk cId="2485495631" sldId="276"/>
            <ac:spMk id="5" creationId="{0D8E8602-7381-44B9-F39C-DFA7239E56AB}"/>
          </ac:spMkLst>
        </pc:spChg>
        <pc:picChg chg="del">
          <ac:chgData name="syed afrid" userId="452536f12a4f4ac3" providerId="LiveId" clId="{9D654AAA-D55F-4A4E-903F-945CDFCCAB4D}" dt="2025-03-27T09:59:36.586" v="368" actId="21"/>
          <ac:picMkLst>
            <pc:docMk/>
            <pc:sldMk cId="2485495631" sldId="276"/>
            <ac:picMk id="6" creationId="{5B36EB45-9151-120B-E7CE-D514E4B2A8DE}"/>
          </ac:picMkLst>
        </pc:picChg>
        <pc:picChg chg="add del">
          <ac:chgData name="syed afrid" userId="452536f12a4f4ac3" providerId="LiveId" clId="{9D654AAA-D55F-4A4E-903F-945CDFCCAB4D}" dt="2025-03-27T09:59:50.109" v="371" actId="22"/>
          <ac:picMkLst>
            <pc:docMk/>
            <pc:sldMk cId="2485495631" sldId="276"/>
            <ac:picMk id="8" creationId="{29A7C2C2-9FB3-F278-8D5D-63770E7377DC}"/>
          </ac:picMkLst>
        </pc:picChg>
        <pc:picChg chg="add mod">
          <ac:chgData name="syed afrid" userId="452536f12a4f4ac3" providerId="LiveId" clId="{9D654AAA-D55F-4A4E-903F-945CDFCCAB4D}" dt="2025-03-27T10:00:19.844" v="375" actId="1076"/>
          <ac:picMkLst>
            <pc:docMk/>
            <pc:sldMk cId="2485495631" sldId="276"/>
            <ac:picMk id="10" creationId="{0347D8D7-360C-C5AE-B50D-B86A110A5B10}"/>
          </ac:picMkLst>
        </pc:picChg>
      </pc:sldChg>
      <pc:sldChg chg="addSp delSp modSp mod">
        <pc:chgData name="syed afrid" userId="452536f12a4f4ac3" providerId="LiveId" clId="{9D654AAA-D55F-4A4E-903F-945CDFCCAB4D}" dt="2025-03-27T10:01:33.795" v="383" actId="1076"/>
        <pc:sldMkLst>
          <pc:docMk/>
          <pc:sldMk cId="3195516446" sldId="277"/>
        </pc:sldMkLst>
        <pc:spChg chg="del">
          <ac:chgData name="syed afrid" userId="452536f12a4f4ac3" providerId="LiveId" clId="{9D654AAA-D55F-4A4E-903F-945CDFCCAB4D}" dt="2025-03-27T06:10:00.776" v="211" actId="22"/>
          <ac:spMkLst>
            <pc:docMk/>
            <pc:sldMk cId="3195516446" sldId="277"/>
            <ac:spMk id="3" creationId="{ADCCB20B-0FD1-97FF-5096-3B015787FD52}"/>
          </ac:spMkLst>
        </pc:spChg>
        <pc:spChg chg="mod">
          <ac:chgData name="syed afrid" userId="452536f12a4f4ac3" providerId="LiveId" clId="{9D654AAA-D55F-4A4E-903F-945CDFCCAB4D}" dt="2025-03-27T06:10:25.454" v="219" actId="27636"/>
          <ac:spMkLst>
            <pc:docMk/>
            <pc:sldMk cId="3195516446" sldId="277"/>
            <ac:spMk id="4" creationId="{CA2DAF08-A3CB-46DE-B2CF-7D0ACF5D8DCD}"/>
          </ac:spMkLst>
        </pc:spChg>
        <pc:spChg chg="add del mod">
          <ac:chgData name="syed afrid" userId="452536f12a4f4ac3" providerId="LiveId" clId="{9D654AAA-D55F-4A4E-903F-945CDFCCAB4D}" dt="2025-03-27T10:00:50.587" v="377" actId="21"/>
          <ac:spMkLst>
            <pc:docMk/>
            <pc:sldMk cId="3195516446" sldId="277"/>
            <ac:spMk id="5" creationId="{E71C0442-A51E-6600-7C58-CCC2508ECDC6}"/>
          </ac:spMkLst>
        </pc:spChg>
        <pc:picChg chg="add del mod ord">
          <ac:chgData name="syed afrid" userId="452536f12a4f4ac3" providerId="LiveId" clId="{9D654AAA-D55F-4A4E-903F-945CDFCCAB4D}" dt="2025-03-27T10:00:46.584" v="376" actId="21"/>
          <ac:picMkLst>
            <pc:docMk/>
            <pc:sldMk cId="3195516446" sldId="277"/>
            <ac:picMk id="6" creationId="{D0751E04-32DB-3E46-DC3E-6EC7A56C0135}"/>
          </ac:picMkLst>
        </pc:picChg>
        <pc:picChg chg="add del">
          <ac:chgData name="syed afrid" userId="452536f12a4f4ac3" providerId="LiveId" clId="{9D654AAA-D55F-4A4E-903F-945CDFCCAB4D}" dt="2025-03-27T10:01:02.548" v="379" actId="22"/>
          <ac:picMkLst>
            <pc:docMk/>
            <pc:sldMk cId="3195516446" sldId="277"/>
            <ac:picMk id="8" creationId="{AE321C85-DD20-FCFF-E5F2-ED041B866A12}"/>
          </ac:picMkLst>
        </pc:picChg>
        <pc:picChg chg="add mod">
          <ac:chgData name="syed afrid" userId="452536f12a4f4ac3" providerId="LiveId" clId="{9D654AAA-D55F-4A4E-903F-945CDFCCAB4D}" dt="2025-03-27T10:01:33.795" v="383" actId="1076"/>
          <ac:picMkLst>
            <pc:docMk/>
            <pc:sldMk cId="3195516446" sldId="277"/>
            <ac:picMk id="10" creationId="{4362EB74-30D0-D829-9729-DE154DFA5844}"/>
          </ac:picMkLst>
        </pc:picChg>
      </pc:sldChg>
      <pc:sldChg chg="addSp delSp modSp mod">
        <pc:chgData name="syed afrid" userId="452536f12a4f4ac3" providerId="LiveId" clId="{9D654AAA-D55F-4A4E-903F-945CDFCCAB4D}" dt="2025-03-27T10:02:28.379" v="387" actId="1076"/>
        <pc:sldMkLst>
          <pc:docMk/>
          <pc:sldMk cId="3793548938" sldId="278"/>
        </pc:sldMkLst>
        <pc:spChg chg="add del mod">
          <ac:chgData name="syed afrid" userId="452536f12a4f4ac3" providerId="LiveId" clId="{9D654AAA-D55F-4A4E-903F-945CDFCCAB4D}" dt="2025-03-27T10:01:54.405" v="385" actId="21"/>
          <ac:spMkLst>
            <pc:docMk/>
            <pc:sldMk cId="3793548938" sldId="278"/>
            <ac:spMk id="5" creationId="{B5737FFA-7F5A-0C45-DFF0-18CA02BE32A6}"/>
          </ac:spMkLst>
        </pc:spChg>
        <pc:picChg chg="del">
          <ac:chgData name="syed afrid" userId="452536f12a4f4ac3" providerId="LiveId" clId="{9D654AAA-D55F-4A4E-903F-945CDFCCAB4D}" dt="2025-03-27T10:01:51.700" v="384" actId="21"/>
          <ac:picMkLst>
            <pc:docMk/>
            <pc:sldMk cId="3793548938" sldId="278"/>
            <ac:picMk id="6" creationId="{0DC245D8-8380-3239-90BE-AE73EE3C9B53}"/>
          </ac:picMkLst>
        </pc:picChg>
        <pc:picChg chg="add mod">
          <ac:chgData name="syed afrid" userId="452536f12a4f4ac3" providerId="LiveId" clId="{9D654AAA-D55F-4A4E-903F-945CDFCCAB4D}" dt="2025-03-27T10:02:28.379" v="387" actId="1076"/>
          <ac:picMkLst>
            <pc:docMk/>
            <pc:sldMk cId="3793548938" sldId="278"/>
            <ac:picMk id="8" creationId="{C74293BE-2BC0-96B9-1147-4C22A524DCF4}"/>
          </ac:picMkLst>
        </pc:picChg>
      </pc:sldChg>
      <pc:sldChg chg="addSp delSp modSp mod">
        <pc:chgData name="syed afrid" userId="452536f12a4f4ac3" providerId="LiveId" clId="{9D654AAA-D55F-4A4E-903F-945CDFCCAB4D}" dt="2025-03-27T10:03:40.356" v="391" actId="1076"/>
        <pc:sldMkLst>
          <pc:docMk/>
          <pc:sldMk cId="920324845" sldId="279"/>
        </pc:sldMkLst>
        <pc:spChg chg="del">
          <ac:chgData name="syed afrid" userId="452536f12a4f4ac3" providerId="LiveId" clId="{9D654AAA-D55F-4A4E-903F-945CDFCCAB4D}" dt="2025-03-27T06:13:42.050" v="220" actId="22"/>
          <ac:spMkLst>
            <pc:docMk/>
            <pc:sldMk cId="920324845" sldId="279"/>
            <ac:spMk id="3" creationId="{2760EE9B-0ED8-703B-26B4-99803B99CEB0}"/>
          </ac:spMkLst>
        </pc:spChg>
        <pc:spChg chg="mod">
          <ac:chgData name="syed afrid" userId="452536f12a4f4ac3" providerId="LiveId" clId="{9D654AAA-D55F-4A4E-903F-945CDFCCAB4D}" dt="2025-03-27T06:13:57.058" v="226" actId="27636"/>
          <ac:spMkLst>
            <pc:docMk/>
            <pc:sldMk cId="920324845" sldId="279"/>
            <ac:spMk id="4" creationId="{61FD8BC0-980E-2DFA-C55C-26A0A7C478EB}"/>
          </ac:spMkLst>
        </pc:spChg>
        <pc:spChg chg="add del mod">
          <ac:chgData name="syed afrid" userId="452536f12a4f4ac3" providerId="LiveId" clId="{9D654AAA-D55F-4A4E-903F-945CDFCCAB4D}" dt="2025-03-27T10:03:13.853" v="389" actId="21"/>
          <ac:spMkLst>
            <pc:docMk/>
            <pc:sldMk cId="920324845" sldId="279"/>
            <ac:spMk id="5" creationId="{9A503E1E-0616-6E7F-AE3B-EFA3415CC780}"/>
          </ac:spMkLst>
        </pc:spChg>
        <pc:picChg chg="add del mod ord">
          <ac:chgData name="syed afrid" userId="452536f12a4f4ac3" providerId="LiveId" clId="{9D654AAA-D55F-4A4E-903F-945CDFCCAB4D}" dt="2025-03-27T10:03:10.242" v="388" actId="21"/>
          <ac:picMkLst>
            <pc:docMk/>
            <pc:sldMk cId="920324845" sldId="279"/>
            <ac:picMk id="6" creationId="{42320045-9820-A34D-0033-0215FC94ECD9}"/>
          </ac:picMkLst>
        </pc:picChg>
        <pc:picChg chg="add mod">
          <ac:chgData name="syed afrid" userId="452536f12a4f4ac3" providerId="LiveId" clId="{9D654AAA-D55F-4A4E-903F-945CDFCCAB4D}" dt="2025-03-27T10:03:40.356" v="391" actId="1076"/>
          <ac:picMkLst>
            <pc:docMk/>
            <pc:sldMk cId="920324845" sldId="279"/>
            <ac:picMk id="8" creationId="{7F2879EA-648A-5D6A-7838-3417A1E3AEE0}"/>
          </ac:picMkLst>
        </pc:picChg>
      </pc:sldChg>
      <pc:sldChg chg="addSp delSp modSp mod">
        <pc:chgData name="syed afrid" userId="452536f12a4f4ac3" providerId="LiveId" clId="{9D654AAA-D55F-4A4E-903F-945CDFCCAB4D}" dt="2025-03-27T10:05:10.252" v="399" actId="1076"/>
        <pc:sldMkLst>
          <pc:docMk/>
          <pc:sldMk cId="976991657" sldId="280"/>
        </pc:sldMkLst>
        <pc:spChg chg="add del mod">
          <ac:chgData name="syed afrid" userId="452536f12a4f4ac3" providerId="LiveId" clId="{9D654AAA-D55F-4A4E-903F-945CDFCCAB4D}" dt="2025-03-27T10:04:34.562" v="393" actId="21"/>
          <ac:spMkLst>
            <pc:docMk/>
            <pc:sldMk cId="976991657" sldId="280"/>
            <ac:spMk id="5" creationId="{9BED8780-4319-11D8-1A2E-4518FBCED255}"/>
          </ac:spMkLst>
        </pc:spChg>
        <pc:picChg chg="del">
          <ac:chgData name="syed afrid" userId="452536f12a4f4ac3" providerId="LiveId" clId="{9D654AAA-D55F-4A4E-903F-945CDFCCAB4D}" dt="2025-03-27T10:04:30.417" v="392" actId="21"/>
          <ac:picMkLst>
            <pc:docMk/>
            <pc:sldMk cId="976991657" sldId="280"/>
            <ac:picMk id="6" creationId="{53B73F72-7745-7662-6E0B-41A044798B2E}"/>
          </ac:picMkLst>
        </pc:picChg>
        <pc:picChg chg="add mod">
          <ac:chgData name="syed afrid" userId="452536f12a4f4ac3" providerId="LiveId" clId="{9D654AAA-D55F-4A4E-903F-945CDFCCAB4D}" dt="2025-03-27T10:05:10.252" v="399" actId="1076"/>
          <ac:picMkLst>
            <pc:docMk/>
            <pc:sldMk cId="976991657" sldId="280"/>
            <ac:picMk id="8" creationId="{255D4A08-74D6-3355-E998-BDF7E11647A3}"/>
          </ac:picMkLst>
        </pc:picChg>
      </pc:sldChg>
      <pc:sldChg chg="addSp delSp modSp mod">
        <pc:chgData name="syed afrid" userId="452536f12a4f4ac3" providerId="LiveId" clId="{9D654AAA-D55F-4A4E-903F-945CDFCCAB4D}" dt="2025-03-27T10:06:12.435" v="406" actId="14100"/>
        <pc:sldMkLst>
          <pc:docMk/>
          <pc:sldMk cId="2008198084" sldId="281"/>
        </pc:sldMkLst>
        <pc:spChg chg="del">
          <ac:chgData name="syed afrid" userId="452536f12a4f4ac3" providerId="LiveId" clId="{9D654AAA-D55F-4A4E-903F-945CDFCCAB4D}" dt="2025-03-27T06:17:26.012" v="227" actId="22"/>
          <ac:spMkLst>
            <pc:docMk/>
            <pc:sldMk cId="2008198084" sldId="281"/>
            <ac:spMk id="3" creationId="{C6EAF8D7-907A-DA7D-6BB1-D4A90B909854}"/>
          </ac:spMkLst>
        </pc:spChg>
        <pc:spChg chg="mod">
          <ac:chgData name="syed afrid" userId="452536f12a4f4ac3" providerId="LiveId" clId="{9D654AAA-D55F-4A4E-903F-945CDFCCAB4D}" dt="2025-03-27T06:17:59.706" v="235" actId="20577"/>
          <ac:spMkLst>
            <pc:docMk/>
            <pc:sldMk cId="2008198084" sldId="281"/>
            <ac:spMk id="4" creationId="{2462A998-DFB9-6EFB-72C7-DDF700669EAB}"/>
          </ac:spMkLst>
        </pc:spChg>
        <pc:spChg chg="add del mod">
          <ac:chgData name="syed afrid" userId="452536f12a4f4ac3" providerId="LiveId" clId="{9D654AAA-D55F-4A4E-903F-945CDFCCAB4D}" dt="2025-03-27T10:05:29.488" v="401" actId="21"/>
          <ac:spMkLst>
            <pc:docMk/>
            <pc:sldMk cId="2008198084" sldId="281"/>
            <ac:spMk id="5" creationId="{618F60BD-6D51-ABBB-C52A-55BE5347C0BB}"/>
          </ac:spMkLst>
        </pc:spChg>
        <pc:picChg chg="add del mod ord">
          <ac:chgData name="syed afrid" userId="452536f12a4f4ac3" providerId="LiveId" clId="{9D654AAA-D55F-4A4E-903F-945CDFCCAB4D}" dt="2025-03-27T10:05:26.492" v="400" actId="21"/>
          <ac:picMkLst>
            <pc:docMk/>
            <pc:sldMk cId="2008198084" sldId="281"/>
            <ac:picMk id="6" creationId="{FB42AA9C-DFFC-BD3A-D30D-CB0BD0AA5E8E}"/>
          </ac:picMkLst>
        </pc:picChg>
        <pc:picChg chg="add mod">
          <ac:chgData name="syed afrid" userId="452536f12a4f4ac3" providerId="LiveId" clId="{9D654AAA-D55F-4A4E-903F-945CDFCCAB4D}" dt="2025-03-27T10:06:12.435" v="406" actId="14100"/>
          <ac:picMkLst>
            <pc:docMk/>
            <pc:sldMk cId="2008198084" sldId="281"/>
            <ac:picMk id="8" creationId="{3DBE7D23-F1AC-F076-3A26-1C63DCDF2A1E}"/>
          </ac:picMkLst>
        </pc:picChg>
      </pc:sldChg>
      <pc:sldChg chg="addSp delSp modSp mod">
        <pc:chgData name="syed afrid" userId="452536f12a4f4ac3" providerId="LiveId" clId="{9D654AAA-D55F-4A4E-903F-945CDFCCAB4D}" dt="2025-03-27T10:07:01.626" v="410" actId="1076"/>
        <pc:sldMkLst>
          <pc:docMk/>
          <pc:sldMk cId="2393601879" sldId="282"/>
        </pc:sldMkLst>
        <pc:spChg chg="add del">
          <ac:chgData name="syed afrid" userId="452536f12a4f4ac3" providerId="LiveId" clId="{9D654AAA-D55F-4A4E-903F-945CDFCCAB4D}" dt="2025-03-27T06:20:18.870" v="237" actId="22"/>
          <ac:spMkLst>
            <pc:docMk/>
            <pc:sldMk cId="2393601879" sldId="282"/>
            <ac:spMk id="5" creationId="{CF828446-4846-FBEF-D66E-5D6F4D8E2341}"/>
          </ac:spMkLst>
        </pc:spChg>
        <pc:spChg chg="add del mod">
          <ac:chgData name="syed afrid" userId="452536f12a4f4ac3" providerId="LiveId" clId="{9D654AAA-D55F-4A4E-903F-945CDFCCAB4D}" dt="2025-03-27T10:06:20.434" v="408" actId="21"/>
          <ac:spMkLst>
            <pc:docMk/>
            <pc:sldMk cId="2393601879" sldId="282"/>
            <ac:spMk id="5" creationId="{DAAC69A6-E99E-8A86-F15C-6FFE02DF8D62}"/>
          </ac:spMkLst>
        </pc:spChg>
        <pc:picChg chg="add mod">
          <ac:chgData name="syed afrid" userId="452536f12a4f4ac3" providerId="LiveId" clId="{9D654AAA-D55F-4A4E-903F-945CDFCCAB4D}" dt="2025-03-27T10:07:01.626" v="410" actId="1076"/>
          <ac:picMkLst>
            <pc:docMk/>
            <pc:sldMk cId="2393601879" sldId="282"/>
            <ac:picMk id="7" creationId="{3C8189E0-A379-7F17-6C6D-24028DCD2167}"/>
          </ac:picMkLst>
        </pc:picChg>
        <pc:picChg chg="del">
          <ac:chgData name="syed afrid" userId="452536f12a4f4ac3" providerId="LiveId" clId="{9D654AAA-D55F-4A4E-903F-945CDFCCAB4D}" dt="2025-03-27T10:06:17.232" v="407" actId="21"/>
          <ac:picMkLst>
            <pc:docMk/>
            <pc:sldMk cId="2393601879" sldId="282"/>
            <ac:picMk id="14" creationId="{A0F9A7EA-E6D4-77DB-B614-64F087123D19}"/>
          </ac:picMkLst>
        </pc:picChg>
      </pc:sldChg>
      <pc:sldChg chg="addSp delSp modSp mod">
        <pc:chgData name="syed afrid" userId="452536f12a4f4ac3" providerId="LiveId" clId="{9D654AAA-D55F-4A4E-903F-945CDFCCAB4D}" dt="2025-03-27T10:08:12.802" v="416" actId="1076"/>
        <pc:sldMkLst>
          <pc:docMk/>
          <pc:sldMk cId="1660700726" sldId="284"/>
        </pc:sldMkLst>
        <pc:spChg chg="add del mod">
          <ac:chgData name="syed afrid" userId="452536f12a4f4ac3" providerId="LiveId" clId="{9D654AAA-D55F-4A4E-903F-945CDFCCAB4D}" dt="2025-03-27T10:07:41.250" v="412" actId="21"/>
          <ac:spMkLst>
            <pc:docMk/>
            <pc:sldMk cId="1660700726" sldId="284"/>
            <ac:spMk id="5" creationId="{6ACD8967-F549-8309-BB72-4838BD5D7CA5}"/>
          </ac:spMkLst>
        </pc:spChg>
        <pc:picChg chg="del">
          <ac:chgData name="syed afrid" userId="452536f12a4f4ac3" providerId="LiveId" clId="{9D654AAA-D55F-4A4E-903F-945CDFCCAB4D}" dt="2025-03-27T10:07:37.242" v="411" actId="21"/>
          <ac:picMkLst>
            <pc:docMk/>
            <pc:sldMk cId="1660700726" sldId="284"/>
            <ac:picMk id="6" creationId="{6979F5DF-AB77-134D-C2DB-E7CB1A685822}"/>
          </ac:picMkLst>
        </pc:picChg>
        <pc:picChg chg="add mod">
          <ac:chgData name="syed afrid" userId="452536f12a4f4ac3" providerId="LiveId" clId="{9D654AAA-D55F-4A4E-903F-945CDFCCAB4D}" dt="2025-03-27T10:08:12.802" v="416" actId="1076"/>
          <ac:picMkLst>
            <pc:docMk/>
            <pc:sldMk cId="1660700726" sldId="284"/>
            <ac:picMk id="8" creationId="{6ED593A5-2F5C-E249-B199-B9ED758AE0F0}"/>
          </ac:picMkLst>
        </pc:picChg>
      </pc:sldChg>
      <pc:sldChg chg="addSp modSp new mod setBg addAnim setClrOvrMap">
        <pc:chgData name="syed afrid" userId="452536f12a4f4ac3" providerId="LiveId" clId="{9D654AAA-D55F-4A4E-903F-945CDFCCAB4D}" dt="2025-03-27T10:08:42.164" v="418"/>
        <pc:sldMkLst>
          <pc:docMk/>
          <pc:sldMk cId="2980887402" sldId="285"/>
        </pc:sldMkLst>
        <pc:spChg chg="mod">
          <ac:chgData name="syed afrid" userId="452536f12a4f4ac3" providerId="LiveId" clId="{9D654AAA-D55F-4A4E-903F-945CDFCCAB4D}" dt="2025-03-27T10:08:42.155" v="417" actId="26606"/>
          <ac:spMkLst>
            <pc:docMk/>
            <pc:sldMk cId="2980887402" sldId="285"/>
            <ac:spMk id="2" creationId="{6BF4C316-82EE-370E-88A8-25D447C14E2F}"/>
          </ac:spMkLst>
        </pc:spChg>
        <pc:spChg chg="add">
          <ac:chgData name="syed afrid" userId="452536f12a4f4ac3" providerId="LiveId" clId="{9D654AAA-D55F-4A4E-903F-945CDFCCAB4D}" dt="2025-03-27T10:08:42.155" v="417" actId="26606"/>
          <ac:spMkLst>
            <pc:docMk/>
            <pc:sldMk cId="2980887402" sldId="285"/>
            <ac:spMk id="12" creationId="{A77A6167-FCC5-49E8-B280-CECAF151ED9F}"/>
          </ac:spMkLst>
        </pc:spChg>
        <pc:spChg chg="add">
          <ac:chgData name="syed afrid" userId="452536f12a4f4ac3" providerId="LiveId" clId="{9D654AAA-D55F-4A4E-903F-945CDFCCAB4D}" dt="2025-03-27T10:08:42.155" v="417" actId="26606"/>
          <ac:spMkLst>
            <pc:docMk/>
            <pc:sldMk cId="2980887402" sldId="285"/>
            <ac:spMk id="14" creationId="{F84046EA-4273-437E-9DE5-5AEE713C35E2}"/>
          </ac:spMkLst>
        </pc:spChg>
        <pc:grpChg chg="add">
          <ac:chgData name="syed afrid" userId="452536f12a4f4ac3" providerId="LiveId" clId="{9D654AAA-D55F-4A4E-903F-945CDFCCAB4D}" dt="2025-03-27T10:08:42.155" v="417" actId="26606"/>
          <ac:grpSpMkLst>
            <pc:docMk/>
            <pc:sldMk cId="2980887402" sldId="285"/>
            <ac:grpSpMk id="8" creationId="{9D9D6BF1-DFF2-4526-9D13-BF339D8C4163}"/>
          </ac:grpSpMkLst>
        </pc:grpChg>
        <pc:picChg chg="add">
          <ac:chgData name="syed afrid" userId="452536f12a4f4ac3" providerId="LiveId" clId="{9D654AAA-D55F-4A4E-903F-945CDFCCAB4D}" dt="2025-03-27T10:08:42.155" v="417" actId="26606"/>
          <ac:picMkLst>
            <pc:docMk/>
            <pc:sldMk cId="2980887402" sldId="285"/>
            <ac:picMk id="4" creationId="{C2F301F8-1A15-0C05-0C0B-4BB07942B132}"/>
          </ac:picMkLst>
        </pc:picChg>
      </pc:sldChg>
      <pc:sldChg chg="modSp new del mod">
        <pc:chgData name="syed afrid" userId="452536f12a4f4ac3" providerId="LiveId" clId="{9D654AAA-D55F-4A4E-903F-945CDFCCAB4D}" dt="2025-03-26T06:16:03.536" v="19" actId="680"/>
        <pc:sldMkLst>
          <pc:docMk/>
          <pc:sldMk cId="1466606406" sldId="286"/>
        </pc:sldMkLst>
        <pc:spChg chg="mod">
          <ac:chgData name="syed afrid" userId="452536f12a4f4ac3" providerId="LiveId" clId="{9D654AAA-D55F-4A4E-903F-945CDFCCAB4D}" dt="2025-03-26T06:16:03.184" v="18"/>
          <ac:spMkLst>
            <pc:docMk/>
            <pc:sldMk cId="1466606406" sldId="286"/>
            <ac:spMk id="2" creationId="{D476A8E9-D30B-4A8C-CBF6-1654351D8F51}"/>
          </ac:spMkLst>
        </pc:spChg>
      </pc:sldChg>
      <pc:sldChg chg="addSp delSp modSp new mod">
        <pc:chgData name="syed afrid" userId="452536f12a4f4ac3" providerId="LiveId" clId="{9D654AAA-D55F-4A4E-903F-945CDFCCAB4D}" dt="2025-03-26T06:17:51.984" v="30" actId="14100"/>
        <pc:sldMkLst>
          <pc:docMk/>
          <pc:sldMk cId="1957615779" sldId="286"/>
        </pc:sldMkLst>
        <pc:spChg chg="mod">
          <ac:chgData name="syed afrid" userId="452536f12a4f4ac3" providerId="LiveId" clId="{9D654AAA-D55F-4A4E-903F-945CDFCCAB4D}" dt="2025-03-26T06:16:53.414" v="27" actId="27636"/>
          <ac:spMkLst>
            <pc:docMk/>
            <pc:sldMk cId="1957615779" sldId="286"/>
            <ac:spMk id="2" creationId="{0499B781-CA1B-97B3-5A8D-AAA1774C5E93}"/>
          </ac:spMkLst>
        </pc:spChg>
        <pc:spChg chg="del">
          <ac:chgData name="syed afrid" userId="452536f12a4f4ac3" providerId="LiveId" clId="{9D654AAA-D55F-4A4E-903F-945CDFCCAB4D}" dt="2025-03-26T06:17:24.777" v="28" actId="22"/>
          <ac:spMkLst>
            <pc:docMk/>
            <pc:sldMk cId="1957615779" sldId="286"/>
            <ac:spMk id="3" creationId="{54FFCD15-9D10-64BD-BC60-B58F94A357BA}"/>
          </ac:spMkLst>
        </pc:spChg>
        <pc:picChg chg="add mod ord">
          <ac:chgData name="syed afrid" userId="452536f12a4f4ac3" providerId="LiveId" clId="{9D654AAA-D55F-4A4E-903F-945CDFCCAB4D}" dt="2025-03-26T06:17:51.984" v="30" actId="14100"/>
          <ac:picMkLst>
            <pc:docMk/>
            <pc:sldMk cId="1957615779" sldId="286"/>
            <ac:picMk id="5" creationId="{90B99276-7F9B-BD5B-CCDC-F401148FCC0F}"/>
          </ac:picMkLst>
        </pc:picChg>
      </pc:sldChg>
      <pc:sldChg chg="add del">
        <pc:chgData name="syed afrid" userId="452536f12a4f4ac3" providerId="LiveId" clId="{9D654AAA-D55F-4A4E-903F-945CDFCCAB4D}" dt="2025-03-26T06:16:12.354" v="21" actId="2890"/>
        <pc:sldMkLst>
          <pc:docMk/>
          <pc:sldMk cId="2310751521" sldId="286"/>
        </pc:sldMkLst>
      </pc:sldChg>
      <pc:sldChg chg="addSp delSp modSp new mod">
        <pc:chgData name="syed afrid" userId="452536f12a4f4ac3" providerId="LiveId" clId="{9D654AAA-D55F-4A4E-903F-945CDFCCAB4D}" dt="2025-03-26T06:22:15.332" v="40" actId="14100"/>
        <pc:sldMkLst>
          <pc:docMk/>
          <pc:sldMk cId="2755087197" sldId="287"/>
        </pc:sldMkLst>
        <pc:spChg chg="mod">
          <ac:chgData name="syed afrid" userId="452536f12a4f4ac3" providerId="LiveId" clId="{9D654AAA-D55F-4A4E-903F-945CDFCCAB4D}" dt="2025-03-26T06:19:20.953" v="34" actId="27636"/>
          <ac:spMkLst>
            <pc:docMk/>
            <pc:sldMk cId="2755087197" sldId="287"/>
            <ac:spMk id="2" creationId="{B427716A-8C8A-96E2-7F8D-D0000E60E602}"/>
          </ac:spMkLst>
        </pc:spChg>
        <pc:spChg chg="del">
          <ac:chgData name="syed afrid" userId="452536f12a4f4ac3" providerId="LiveId" clId="{9D654AAA-D55F-4A4E-903F-945CDFCCAB4D}" dt="2025-03-26T06:21:44.697" v="35" actId="22"/>
          <ac:spMkLst>
            <pc:docMk/>
            <pc:sldMk cId="2755087197" sldId="287"/>
            <ac:spMk id="3" creationId="{FA046E09-AF08-BB41-6121-0535C0E37C3B}"/>
          </ac:spMkLst>
        </pc:spChg>
        <pc:picChg chg="add mod ord">
          <ac:chgData name="syed afrid" userId="452536f12a4f4ac3" providerId="LiveId" clId="{9D654AAA-D55F-4A4E-903F-945CDFCCAB4D}" dt="2025-03-26T06:22:15.332" v="40" actId="14100"/>
          <ac:picMkLst>
            <pc:docMk/>
            <pc:sldMk cId="2755087197" sldId="287"/>
            <ac:picMk id="5" creationId="{D69D9BF4-047D-8FA1-C0C7-59904C6BF3ED}"/>
          </ac:picMkLst>
        </pc:picChg>
      </pc:sldChg>
      <pc:sldChg chg="addSp delSp modSp new mod">
        <pc:chgData name="syed afrid" userId="452536f12a4f4ac3" providerId="LiveId" clId="{9D654AAA-D55F-4A4E-903F-945CDFCCAB4D}" dt="2025-03-26T06:24:02.913" v="50" actId="14100"/>
        <pc:sldMkLst>
          <pc:docMk/>
          <pc:sldMk cId="3590184582" sldId="288"/>
        </pc:sldMkLst>
        <pc:spChg chg="mod">
          <ac:chgData name="syed afrid" userId="452536f12a4f4ac3" providerId="LiveId" clId="{9D654AAA-D55F-4A4E-903F-945CDFCCAB4D}" dt="2025-03-26T06:23:01.351" v="46" actId="27636"/>
          <ac:spMkLst>
            <pc:docMk/>
            <pc:sldMk cId="3590184582" sldId="288"/>
            <ac:spMk id="2" creationId="{549F8F50-63D6-A256-C10A-4DD25BAF4D8F}"/>
          </ac:spMkLst>
        </pc:spChg>
        <pc:spChg chg="del">
          <ac:chgData name="syed afrid" userId="452536f12a4f4ac3" providerId="LiveId" clId="{9D654AAA-D55F-4A4E-903F-945CDFCCAB4D}" dt="2025-03-26T06:23:54.087" v="47" actId="22"/>
          <ac:spMkLst>
            <pc:docMk/>
            <pc:sldMk cId="3590184582" sldId="288"/>
            <ac:spMk id="3" creationId="{8AADFD91-DABF-4D61-6EB2-074358046031}"/>
          </ac:spMkLst>
        </pc:spChg>
        <pc:picChg chg="add mod ord">
          <ac:chgData name="syed afrid" userId="452536f12a4f4ac3" providerId="LiveId" clId="{9D654AAA-D55F-4A4E-903F-945CDFCCAB4D}" dt="2025-03-26T06:24:02.913" v="50" actId="14100"/>
          <ac:picMkLst>
            <pc:docMk/>
            <pc:sldMk cId="3590184582" sldId="288"/>
            <ac:picMk id="5" creationId="{B46EF0FD-E123-16D3-823C-A781862EAAA6}"/>
          </ac:picMkLst>
        </pc:picChg>
      </pc:sldChg>
      <pc:sldChg chg="addSp delSp modSp new del mod">
        <pc:chgData name="syed afrid" userId="452536f12a4f4ac3" providerId="LiveId" clId="{9D654AAA-D55F-4A4E-903F-945CDFCCAB4D}" dt="2025-03-27T15:15:30.895" v="604" actId="2696"/>
        <pc:sldMkLst>
          <pc:docMk/>
          <pc:sldMk cId="3685414192" sldId="289"/>
        </pc:sldMkLst>
        <pc:spChg chg="mod">
          <ac:chgData name="syed afrid" userId="452536f12a4f4ac3" providerId="LiveId" clId="{9D654AAA-D55F-4A4E-903F-945CDFCCAB4D}" dt="2025-03-26T06:24:33.661" v="56" actId="255"/>
          <ac:spMkLst>
            <pc:docMk/>
            <pc:sldMk cId="3685414192" sldId="289"/>
            <ac:spMk id="2" creationId="{838AB032-0784-4676-B798-59C3144B3FCE}"/>
          </ac:spMkLst>
        </pc:spChg>
        <pc:picChg chg="add del">
          <ac:chgData name="syed afrid" userId="452536f12a4f4ac3" providerId="LiveId" clId="{9D654AAA-D55F-4A4E-903F-945CDFCCAB4D}" dt="2025-03-26T06:24:19.084" v="53" actId="22"/>
          <ac:picMkLst>
            <pc:docMk/>
            <pc:sldMk cId="3685414192" sldId="289"/>
            <ac:picMk id="5" creationId="{7DE38327-D740-BF42-DDA3-F1B71027EF72}"/>
          </ac:picMkLst>
        </pc:picChg>
      </pc:sldChg>
      <pc:sldChg chg="new del">
        <pc:chgData name="syed afrid" userId="452536f12a4f4ac3" providerId="LiveId" clId="{9D654AAA-D55F-4A4E-903F-945CDFCCAB4D}" dt="2025-03-26T06:24:37.993" v="58" actId="680"/>
        <pc:sldMkLst>
          <pc:docMk/>
          <pc:sldMk cId="1810894610" sldId="290"/>
        </pc:sldMkLst>
      </pc:sldChg>
      <pc:sldChg chg="addSp delSp modSp new mod">
        <pc:chgData name="syed afrid" userId="452536f12a4f4ac3" providerId="LiveId" clId="{9D654AAA-D55F-4A4E-903F-945CDFCCAB4D}" dt="2025-03-26T06:25:41.018" v="67" actId="14100"/>
        <pc:sldMkLst>
          <pc:docMk/>
          <pc:sldMk cId="2992881831" sldId="290"/>
        </pc:sldMkLst>
        <pc:spChg chg="mod">
          <ac:chgData name="syed afrid" userId="452536f12a4f4ac3" providerId="LiveId" clId="{9D654AAA-D55F-4A4E-903F-945CDFCCAB4D}" dt="2025-03-26T06:24:57.824" v="64" actId="27636"/>
          <ac:spMkLst>
            <pc:docMk/>
            <pc:sldMk cId="2992881831" sldId="290"/>
            <ac:spMk id="2" creationId="{59835A7C-CB5D-C10B-3E66-20C8E31E1B57}"/>
          </ac:spMkLst>
        </pc:spChg>
        <pc:spChg chg="del">
          <ac:chgData name="syed afrid" userId="452536f12a4f4ac3" providerId="LiveId" clId="{9D654AAA-D55F-4A4E-903F-945CDFCCAB4D}" dt="2025-03-26T06:25:35.100" v="65" actId="22"/>
          <ac:spMkLst>
            <pc:docMk/>
            <pc:sldMk cId="2992881831" sldId="290"/>
            <ac:spMk id="3" creationId="{D8A94AB2-773F-69D3-3526-1C045E54CEE6}"/>
          </ac:spMkLst>
        </pc:spChg>
        <pc:picChg chg="add mod ord">
          <ac:chgData name="syed afrid" userId="452536f12a4f4ac3" providerId="LiveId" clId="{9D654AAA-D55F-4A4E-903F-945CDFCCAB4D}" dt="2025-03-26T06:25:41.018" v="67" actId="14100"/>
          <ac:picMkLst>
            <pc:docMk/>
            <pc:sldMk cId="2992881831" sldId="290"/>
            <ac:picMk id="5" creationId="{5463B658-960F-4012-3350-53FCB773CFBE}"/>
          </ac:picMkLst>
        </pc:picChg>
      </pc:sldChg>
      <pc:sldChg chg="addSp delSp modSp new mod">
        <pc:chgData name="syed afrid" userId="452536f12a4f4ac3" providerId="LiveId" clId="{9D654AAA-D55F-4A4E-903F-945CDFCCAB4D}" dt="2025-03-26T06:34:55.494" v="102" actId="14100"/>
        <pc:sldMkLst>
          <pc:docMk/>
          <pc:sldMk cId="3263597999" sldId="291"/>
        </pc:sldMkLst>
        <pc:spChg chg="mod">
          <ac:chgData name="syed afrid" userId="452536f12a4f4ac3" providerId="LiveId" clId="{9D654AAA-D55F-4A4E-903F-945CDFCCAB4D}" dt="2025-03-26T06:33:28.417" v="97" actId="27636"/>
          <ac:spMkLst>
            <pc:docMk/>
            <pc:sldMk cId="3263597999" sldId="291"/>
            <ac:spMk id="2" creationId="{02367631-45C3-EDA0-4297-63F515604E51}"/>
          </ac:spMkLst>
        </pc:spChg>
        <pc:spChg chg="del">
          <ac:chgData name="syed afrid" userId="452536f12a4f4ac3" providerId="LiveId" clId="{9D654AAA-D55F-4A4E-903F-945CDFCCAB4D}" dt="2025-03-26T06:34:37.510" v="98" actId="22"/>
          <ac:spMkLst>
            <pc:docMk/>
            <pc:sldMk cId="3263597999" sldId="291"/>
            <ac:spMk id="3" creationId="{2F6B89E1-D3B3-5B08-2F3B-5C1A22BF29B4}"/>
          </ac:spMkLst>
        </pc:spChg>
        <pc:picChg chg="add mod ord">
          <ac:chgData name="syed afrid" userId="452536f12a4f4ac3" providerId="LiveId" clId="{9D654AAA-D55F-4A4E-903F-945CDFCCAB4D}" dt="2025-03-26T06:34:55.494" v="102" actId="14100"/>
          <ac:picMkLst>
            <pc:docMk/>
            <pc:sldMk cId="3263597999" sldId="291"/>
            <ac:picMk id="5" creationId="{1CD992E5-732C-8449-6E36-9599575375AE}"/>
          </ac:picMkLst>
        </pc:picChg>
      </pc:sldChg>
      <pc:sldChg chg="addSp delSp modSp new mod">
        <pc:chgData name="syed afrid" userId="452536f12a4f4ac3" providerId="LiveId" clId="{9D654AAA-D55F-4A4E-903F-945CDFCCAB4D}" dt="2025-03-26T06:36:30.392" v="113" actId="14100"/>
        <pc:sldMkLst>
          <pc:docMk/>
          <pc:sldMk cId="1790757856" sldId="292"/>
        </pc:sldMkLst>
        <pc:spChg chg="mod">
          <ac:chgData name="syed afrid" userId="452536f12a4f4ac3" providerId="LiveId" clId="{9D654AAA-D55F-4A4E-903F-945CDFCCAB4D}" dt="2025-03-26T06:35:37.213" v="109" actId="27636"/>
          <ac:spMkLst>
            <pc:docMk/>
            <pc:sldMk cId="1790757856" sldId="292"/>
            <ac:spMk id="2" creationId="{CD08A272-40FA-D9F4-D7CB-05C4CB28D6A3}"/>
          </ac:spMkLst>
        </pc:spChg>
        <pc:spChg chg="del">
          <ac:chgData name="syed afrid" userId="452536f12a4f4ac3" providerId="LiveId" clId="{9D654AAA-D55F-4A4E-903F-945CDFCCAB4D}" dt="2025-03-26T06:36:11.025" v="110" actId="22"/>
          <ac:spMkLst>
            <pc:docMk/>
            <pc:sldMk cId="1790757856" sldId="292"/>
            <ac:spMk id="3" creationId="{A0928BA9-32F2-A6A9-8540-F797F67C4D69}"/>
          </ac:spMkLst>
        </pc:spChg>
        <pc:picChg chg="add mod ord">
          <ac:chgData name="syed afrid" userId="452536f12a4f4ac3" providerId="LiveId" clId="{9D654AAA-D55F-4A4E-903F-945CDFCCAB4D}" dt="2025-03-26T06:36:30.392" v="113" actId="14100"/>
          <ac:picMkLst>
            <pc:docMk/>
            <pc:sldMk cId="1790757856" sldId="292"/>
            <ac:picMk id="5" creationId="{F7844587-824A-2C8F-3D72-C5B40B85AB53}"/>
          </ac:picMkLst>
        </pc:picChg>
      </pc:sldChg>
      <pc:sldChg chg="addSp delSp modSp new mod">
        <pc:chgData name="syed afrid" userId="452536f12a4f4ac3" providerId="LiveId" clId="{9D654AAA-D55F-4A4E-903F-945CDFCCAB4D}" dt="2025-03-26T06:37:31.515" v="120" actId="14100"/>
        <pc:sldMkLst>
          <pc:docMk/>
          <pc:sldMk cId="1778907409" sldId="293"/>
        </pc:sldMkLst>
        <pc:spChg chg="mod">
          <ac:chgData name="syed afrid" userId="452536f12a4f4ac3" providerId="LiveId" clId="{9D654AAA-D55F-4A4E-903F-945CDFCCAB4D}" dt="2025-03-26T06:36:53.181" v="116" actId="255"/>
          <ac:spMkLst>
            <pc:docMk/>
            <pc:sldMk cId="1778907409" sldId="293"/>
            <ac:spMk id="2" creationId="{D21ACDDD-41CB-BAD9-8091-811549652955}"/>
          </ac:spMkLst>
        </pc:spChg>
        <pc:spChg chg="del">
          <ac:chgData name="syed afrid" userId="452536f12a4f4ac3" providerId="LiveId" clId="{9D654AAA-D55F-4A4E-903F-945CDFCCAB4D}" dt="2025-03-26T06:37:17.590" v="117" actId="22"/>
          <ac:spMkLst>
            <pc:docMk/>
            <pc:sldMk cId="1778907409" sldId="293"/>
            <ac:spMk id="3" creationId="{948494D1-517C-8A17-01AD-4BE69FDB5C36}"/>
          </ac:spMkLst>
        </pc:spChg>
        <pc:picChg chg="add mod ord">
          <ac:chgData name="syed afrid" userId="452536f12a4f4ac3" providerId="LiveId" clId="{9D654AAA-D55F-4A4E-903F-945CDFCCAB4D}" dt="2025-03-26T06:37:31.515" v="120" actId="14100"/>
          <ac:picMkLst>
            <pc:docMk/>
            <pc:sldMk cId="1778907409" sldId="293"/>
            <ac:picMk id="5" creationId="{6BE80FCA-C91D-3A99-A67F-FFC4F5E208AE}"/>
          </ac:picMkLst>
        </pc:picChg>
      </pc:sldChg>
      <pc:sldChg chg="addSp delSp modSp new mod">
        <pc:chgData name="syed afrid" userId="452536f12a4f4ac3" providerId="LiveId" clId="{9D654AAA-D55F-4A4E-903F-945CDFCCAB4D}" dt="2025-03-26T06:38:45.819" v="130" actId="14100"/>
        <pc:sldMkLst>
          <pc:docMk/>
          <pc:sldMk cId="1980571446" sldId="294"/>
        </pc:sldMkLst>
        <pc:spChg chg="mod">
          <ac:chgData name="syed afrid" userId="452536f12a4f4ac3" providerId="LiveId" clId="{9D654AAA-D55F-4A4E-903F-945CDFCCAB4D}" dt="2025-03-26T06:38:00.850" v="126" actId="27636"/>
          <ac:spMkLst>
            <pc:docMk/>
            <pc:sldMk cId="1980571446" sldId="294"/>
            <ac:spMk id="2" creationId="{8DD5E1B5-F932-AB1E-68AA-91B8F3072001}"/>
          </ac:spMkLst>
        </pc:spChg>
        <pc:spChg chg="del">
          <ac:chgData name="syed afrid" userId="452536f12a4f4ac3" providerId="LiveId" clId="{9D654AAA-D55F-4A4E-903F-945CDFCCAB4D}" dt="2025-03-26T06:38:37.036" v="127" actId="22"/>
          <ac:spMkLst>
            <pc:docMk/>
            <pc:sldMk cId="1980571446" sldId="294"/>
            <ac:spMk id="3" creationId="{9B2631E5-67C3-F76F-E803-612E8CA954EB}"/>
          </ac:spMkLst>
        </pc:spChg>
        <pc:picChg chg="add mod ord">
          <ac:chgData name="syed afrid" userId="452536f12a4f4ac3" providerId="LiveId" clId="{9D654AAA-D55F-4A4E-903F-945CDFCCAB4D}" dt="2025-03-26T06:38:45.819" v="130" actId="14100"/>
          <ac:picMkLst>
            <pc:docMk/>
            <pc:sldMk cId="1980571446" sldId="294"/>
            <ac:picMk id="5" creationId="{AAAEBC0D-BB69-91F5-44A5-8A550EED9EAD}"/>
          </ac:picMkLst>
        </pc:picChg>
      </pc:sldChg>
      <pc:sldChg chg="addSp delSp modSp new mod">
        <pc:chgData name="syed afrid" userId="452536f12a4f4ac3" providerId="LiveId" clId="{9D654AAA-D55F-4A4E-903F-945CDFCCAB4D}" dt="2025-03-26T06:40:22.524" v="146" actId="14100"/>
        <pc:sldMkLst>
          <pc:docMk/>
          <pc:sldMk cId="2212312177" sldId="295"/>
        </pc:sldMkLst>
        <pc:spChg chg="mod">
          <ac:chgData name="syed afrid" userId="452536f12a4f4ac3" providerId="LiveId" clId="{9D654AAA-D55F-4A4E-903F-945CDFCCAB4D}" dt="2025-03-26T06:39:27.409" v="142" actId="255"/>
          <ac:spMkLst>
            <pc:docMk/>
            <pc:sldMk cId="2212312177" sldId="295"/>
            <ac:spMk id="2" creationId="{74E0E8E8-1A0E-9354-C038-BF27E084A784}"/>
          </ac:spMkLst>
        </pc:spChg>
        <pc:spChg chg="del">
          <ac:chgData name="syed afrid" userId="452536f12a4f4ac3" providerId="LiveId" clId="{9D654AAA-D55F-4A4E-903F-945CDFCCAB4D}" dt="2025-03-26T06:40:14.120" v="143" actId="22"/>
          <ac:spMkLst>
            <pc:docMk/>
            <pc:sldMk cId="2212312177" sldId="295"/>
            <ac:spMk id="3" creationId="{F2600F86-697F-EB16-298F-068E2EE49358}"/>
          </ac:spMkLst>
        </pc:spChg>
        <pc:picChg chg="add mod ord">
          <ac:chgData name="syed afrid" userId="452536f12a4f4ac3" providerId="LiveId" clId="{9D654AAA-D55F-4A4E-903F-945CDFCCAB4D}" dt="2025-03-26T06:40:22.524" v="146" actId="14100"/>
          <ac:picMkLst>
            <pc:docMk/>
            <pc:sldMk cId="2212312177" sldId="295"/>
            <ac:picMk id="5" creationId="{72CB8D70-EA02-3F6C-F254-FB51561A5350}"/>
          </ac:picMkLst>
        </pc:picChg>
      </pc:sldChg>
      <pc:sldChg chg="addSp delSp modSp new mod">
        <pc:chgData name="syed afrid" userId="452536f12a4f4ac3" providerId="LiveId" clId="{9D654AAA-D55F-4A4E-903F-945CDFCCAB4D}" dt="2025-03-26T06:42:15.464" v="158" actId="14100"/>
        <pc:sldMkLst>
          <pc:docMk/>
          <pc:sldMk cId="628894280" sldId="296"/>
        </pc:sldMkLst>
        <pc:spChg chg="mod">
          <ac:chgData name="syed afrid" userId="452536f12a4f4ac3" providerId="LiveId" clId="{9D654AAA-D55F-4A4E-903F-945CDFCCAB4D}" dt="2025-03-26T06:40:48.408" v="149" actId="255"/>
          <ac:spMkLst>
            <pc:docMk/>
            <pc:sldMk cId="628894280" sldId="296"/>
            <ac:spMk id="2" creationId="{396EAD04-BB24-E256-E208-4F035305D1C3}"/>
          </ac:spMkLst>
        </pc:spChg>
        <pc:spChg chg="del">
          <ac:chgData name="syed afrid" userId="452536f12a4f4ac3" providerId="LiveId" clId="{9D654AAA-D55F-4A4E-903F-945CDFCCAB4D}" dt="2025-03-26T06:41:22.044" v="150" actId="22"/>
          <ac:spMkLst>
            <pc:docMk/>
            <pc:sldMk cId="628894280" sldId="296"/>
            <ac:spMk id="3" creationId="{A1F688C6-13A6-B5AD-4372-0DB0A386DC32}"/>
          </ac:spMkLst>
        </pc:spChg>
        <pc:spChg chg="add del mod">
          <ac:chgData name="syed afrid" userId="452536f12a4f4ac3" providerId="LiveId" clId="{9D654AAA-D55F-4A4E-903F-945CDFCCAB4D}" dt="2025-03-26T06:42:01.304" v="155" actId="22"/>
          <ac:spMkLst>
            <pc:docMk/>
            <pc:sldMk cId="628894280" sldId="296"/>
            <ac:spMk id="7" creationId="{A099B971-FC86-8B9F-65F4-C9B014150F6E}"/>
          </ac:spMkLst>
        </pc:spChg>
        <pc:picChg chg="add del mod ord">
          <ac:chgData name="syed afrid" userId="452536f12a4f4ac3" providerId="LiveId" clId="{9D654AAA-D55F-4A4E-903F-945CDFCCAB4D}" dt="2025-03-26T06:41:42.455" v="154" actId="21"/>
          <ac:picMkLst>
            <pc:docMk/>
            <pc:sldMk cId="628894280" sldId="296"/>
            <ac:picMk id="5" creationId="{126C9E84-D42F-FAE7-A229-7D4020664F23}"/>
          </ac:picMkLst>
        </pc:picChg>
        <pc:picChg chg="add mod ord">
          <ac:chgData name="syed afrid" userId="452536f12a4f4ac3" providerId="LiveId" clId="{9D654AAA-D55F-4A4E-903F-945CDFCCAB4D}" dt="2025-03-26T06:42:15.464" v="158" actId="14100"/>
          <ac:picMkLst>
            <pc:docMk/>
            <pc:sldMk cId="628894280" sldId="296"/>
            <ac:picMk id="9" creationId="{0828D6ED-E264-9729-FC67-37371765523F}"/>
          </ac:picMkLst>
        </pc:picChg>
      </pc:sldChg>
      <pc:sldChg chg="addSp delSp modSp new mod">
        <pc:chgData name="syed afrid" userId="452536f12a4f4ac3" providerId="LiveId" clId="{9D654AAA-D55F-4A4E-903F-945CDFCCAB4D}" dt="2025-03-26T06:43:16.987" v="163" actId="14100"/>
        <pc:sldMkLst>
          <pc:docMk/>
          <pc:sldMk cId="333859997" sldId="297"/>
        </pc:sldMkLst>
        <pc:spChg chg="mod">
          <ac:chgData name="syed afrid" userId="452536f12a4f4ac3" providerId="LiveId" clId="{9D654AAA-D55F-4A4E-903F-945CDFCCAB4D}" dt="2025-03-26T06:42:39.502" v="160" actId="2711"/>
          <ac:spMkLst>
            <pc:docMk/>
            <pc:sldMk cId="333859997" sldId="297"/>
            <ac:spMk id="2" creationId="{1A64B2E5-6673-492C-6573-718366513E07}"/>
          </ac:spMkLst>
        </pc:spChg>
        <pc:spChg chg="del">
          <ac:chgData name="syed afrid" userId="452536f12a4f4ac3" providerId="LiveId" clId="{9D654AAA-D55F-4A4E-903F-945CDFCCAB4D}" dt="2025-03-26T06:43:09.863" v="161" actId="22"/>
          <ac:spMkLst>
            <pc:docMk/>
            <pc:sldMk cId="333859997" sldId="297"/>
            <ac:spMk id="3" creationId="{811B20B7-6C83-ADF7-A7E8-F1CA541A01D3}"/>
          </ac:spMkLst>
        </pc:spChg>
        <pc:picChg chg="add mod ord">
          <ac:chgData name="syed afrid" userId="452536f12a4f4ac3" providerId="LiveId" clId="{9D654AAA-D55F-4A4E-903F-945CDFCCAB4D}" dt="2025-03-26T06:43:16.987" v="163" actId="14100"/>
          <ac:picMkLst>
            <pc:docMk/>
            <pc:sldMk cId="333859997" sldId="297"/>
            <ac:picMk id="5" creationId="{68B75341-1A0E-73E3-06AC-16CFC0A3F4CD}"/>
          </ac:picMkLst>
        </pc:picChg>
      </pc:sldChg>
      <pc:sldChg chg="addSp delSp modSp new mod">
        <pc:chgData name="syed afrid" userId="452536f12a4f4ac3" providerId="LiveId" clId="{9D654AAA-D55F-4A4E-903F-945CDFCCAB4D}" dt="2025-03-26T06:48:14.825" v="183" actId="14100"/>
        <pc:sldMkLst>
          <pc:docMk/>
          <pc:sldMk cId="2389534011" sldId="298"/>
        </pc:sldMkLst>
        <pc:spChg chg="mod">
          <ac:chgData name="syed afrid" userId="452536f12a4f4ac3" providerId="LiveId" clId="{9D654AAA-D55F-4A4E-903F-945CDFCCAB4D}" dt="2025-03-26T06:46:10.393" v="179" actId="255"/>
          <ac:spMkLst>
            <pc:docMk/>
            <pc:sldMk cId="2389534011" sldId="298"/>
            <ac:spMk id="2" creationId="{E7A96520-E5C4-DA9A-22C8-CCF26D6543D9}"/>
          </ac:spMkLst>
        </pc:spChg>
        <pc:spChg chg="del">
          <ac:chgData name="syed afrid" userId="452536f12a4f4ac3" providerId="LiveId" clId="{9D654AAA-D55F-4A4E-903F-945CDFCCAB4D}" dt="2025-03-26T06:48:06.372" v="180" actId="22"/>
          <ac:spMkLst>
            <pc:docMk/>
            <pc:sldMk cId="2389534011" sldId="298"/>
            <ac:spMk id="3" creationId="{30E9A9DD-4DC3-8235-E90B-340EBC48E060}"/>
          </ac:spMkLst>
        </pc:spChg>
        <pc:picChg chg="add mod ord">
          <ac:chgData name="syed afrid" userId="452536f12a4f4ac3" providerId="LiveId" clId="{9D654AAA-D55F-4A4E-903F-945CDFCCAB4D}" dt="2025-03-26T06:48:14.825" v="183" actId="14100"/>
          <ac:picMkLst>
            <pc:docMk/>
            <pc:sldMk cId="2389534011" sldId="298"/>
            <ac:picMk id="5" creationId="{FE715DE4-0988-49C9-EEC4-03335A11AB49}"/>
          </ac:picMkLst>
        </pc:picChg>
      </pc:sldChg>
      <pc:sldChg chg="addSp delSp modSp new mod">
        <pc:chgData name="syed afrid" userId="452536f12a4f4ac3" providerId="LiveId" clId="{9D654AAA-D55F-4A4E-903F-945CDFCCAB4D}" dt="2025-03-26T06:45:13.411" v="175" actId="14100"/>
        <pc:sldMkLst>
          <pc:docMk/>
          <pc:sldMk cId="2370245432" sldId="299"/>
        </pc:sldMkLst>
        <pc:spChg chg="mod">
          <ac:chgData name="syed afrid" userId="452536f12a4f4ac3" providerId="LiveId" clId="{9D654AAA-D55F-4A4E-903F-945CDFCCAB4D}" dt="2025-03-26T06:43:41.349" v="166" actId="255"/>
          <ac:spMkLst>
            <pc:docMk/>
            <pc:sldMk cId="2370245432" sldId="299"/>
            <ac:spMk id="2" creationId="{D9EE4199-4422-1C62-A9DF-6715A36A4AE0}"/>
          </ac:spMkLst>
        </pc:spChg>
        <pc:spChg chg="del mod">
          <ac:chgData name="syed afrid" userId="452536f12a4f4ac3" providerId="LiveId" clId="{9D654AAA-D55F-4A4E-903F-945CDFCCAB4D}" dt="2025-03-26T06:44:55.564" v="169" actId="22"/>
          <ac:spMkLst>
            <pc:docMk/>
            <pc:sldMk cId="2370245432" sldId="299"/>
            <ac:spMk id="3" creationId="{A75AA3B4-0702-946F-7ADB-DC995D272841}"/>
          </ac:spMkLst>
        </pc:spChg>
        <pc:picChg chg="add mod ord">
          <ac:chgData name="syed afrid" userId="452536f12a4f4ac3" providerId="LiveId" clId="{9D654AAA-D55F-4A4E-903F-945CDFCCAB4D}" dt="2025-03-26T06:45:13.411" v="175" actId="14100"/>
          <ac:picMkLst>
            <pc:docMk/>
            <pc:sldMk cId="2370245432" sldId="299"/>
            <ac:picMk id="5" creationId="{5C7F65ED-9511-285C-3282-D7262AB2AD66}"/>
          </ac:picMkLst>
        </pc:picChg>
      </pc:sldChg>
      <pc:sldChg chg="addSp delSp modSp new mod">
        <pc:chgData name="syed afrid" userId="452536f12a4f4ac3" providerId="LiveId" clId="{9D654AAA-D55F-4A4E-903F-945CDFCCAB4D}" dt="2025-03-26T06:49:54.069" v="195" actId="14100"/>
        <pc:sldMkLst>
          <pc:docMk/>
          <pc:sldMk cId="12041256" sldId="300"/>
        </pc:sldMkLst>
        <pc:spChg chg="mod">
          <ac:chgData name="syed afrid" userId="452536f12a4f4ac3" providerId="LiveId" clId="{9D654AAA-D55F-4A4E-903F-945CDFCCAB4D}" dt="2025-03-26T06:48:53.089" v="191" actId="27636"/>
          <ac:spMkLst>
            <pc:docMk/>
            <pc:sldMk cId="12041256" sldId="300"/>
            <ac:spMk id="2" creationId="{8ADFD2D3-9C25-7892-FDF9-D26802FE85E6}"/>
          </ac:spMkLst>
        </pc:spChg>
        <pc:spChg chg="del">
          <ac:chgData name="syed afrid" userId="452536f12a4f4ac3" providerId="LiveId" clId="{9D654AAA-D55F-4A4E-903F-945CDFCCAB4D}" dt="2025-03-26T06:49:40.345" v="192" actId="22"/>
          <ac:spMkLst>
            <pc:docMk/>
            <pc:sldMk cId="12041256" sldId="300"/>
            <ac:spMk id="3" creationId="{0F29D5E0-9DB6-35F5-F010-C4C6914AB6E2}"/>
          </ac:spMkLst>
        </pc:spChg>
        <pc:picChg chg="add mod ord">
          <ac:chgData name="syed afrid" userId="452536f12a4f4ac3" providerId="LiveId" clId="{9D654AAA-D55F-4A4E-903F-945CDFCCAB4D}" dt="2025-03-26T06:49:54.069" v="195" actId="14100"/>
          <ac:picMkLst>
            <pc:docMk/>
            <pc:sldMk cId="12041256" sldId="300"/>
            <ac:picMk id="5" creationId="{2F3CF775-4469-4FBA-DD0F-8E93AC4A24A7}"/>
          </ac:picMkLst>
        </pc:picChg>
      </pc:sldChg>
      <pc:sldChg chg="delSp modSp new mod">
        <pc:chgData name="syed afrid" userId="452536f12a4f4ac3" providerId="LiveId" clId="{9D654AAA-D55F-4A4E-903F-945CDFCCAB4D}" dt="2025-03-27T18:47:33.879" v="633" actId="27636"/>
        <pc:sldMkLst>
          <pc:docMk/>
          <pc:sldMk cId="2864301595" sldId="301"/>
        </pc:sldMkLst>
        <pc:spChg chg="del">
          <ac:chgData name="syed afrid" userId="452536f12a4f4ac3" providerId="LiveId" clId="{9D654AAA-D55F-4A4E-903F-945CDFCCAB4D}" dt="2025-03-27T15:07:53.992" v="581" actId="21"/>
          <ac:spMkLst>
            <pc:docMk/>
            <pc:sldMk cId="2864301595" sldId="301"/>
            <ac:spMk id="2" creationId="{445D5CE8-0FF0-3ED2-B22F-9C31B053C5B5}"/>
          </ac:spMkLst>
        </pc:spChg>
        <pc:spChg chg="mod">
          <ac:chgData name="syed afrid" userId="452536f12a4f4ac3" providerId="LiveId" clId="{9D654AAA-D55F-4A4E-903F-945CDFCCAB4D}" dt="2025-03-27T18:47:33.879" v="633" actId="27636"/>
          <ac:spMkLst>
            <pc:docMk/>
            <pc:sldMk cId="2864301595" sldId="301"/>
            <ac:spMk id="3" creationId="{60966446-FFB5-8961-E92C-CD553E8E431D}"/>
          </ac:spMkLst>
        </pc:spChg>
      </pc:sldChg>
      <pc:sldChg chg="new del">
        <pc:chgData name="syed afrid" userId="452536f12a4f4ac3" providerId="LiveId" clId="{9D654AAA-D55F-4A4E-903F-945CDFCCAB4D}" dt="2025-03-27T15:08:19.629" v="593" actId="2696"/>
        <pc:sldMkLst>
          <pc:docMk/>
          <pc:sldMk cId="174640599" sldId="302"/>
        </pc:sldMkLst>
      </pc:sldChg>
      <pc:sldChg chg="new del">
        <pc:chgData name="syed afrid" userId="452536f12a4f4ac3" providerId="LiveId" clId="{9D654AAA-D55F-4A4E-903F-945CDFCCAB4D}" dt="2025-03-27T06:37:12.093" v="253" actId="680"/>
        <pc:sldMkLst>
          <pc:docMk/>
          <pc:sldMk cId="2131790904" sldId="303"/>
        </pc:sldMkLst>
      </pc:sldChg>
      <pc:sldChg chg="addSp delSp modSp new mod">
        <pc:chgData name="syed afrid" userId="452536f12a4f4ac3" providerId="LiveId" clId="{9D654AAA-D55F-4A4E-903F-945CDFCCAB4D}" dt="2025-03-27T06:38:19.739" v="273" actId="14100"/>
        <pc:sldMkLst>
          <pc:docMk/>
          <pc:sldMk cId="3796760512" sldId="303"/>
        </pc:sldMkLst>
        <pc:spChg chg="mod">
          <ac:chgData name="syed afrid" userId="452536f12a4f4ac3" providerId="LiveId" clId="{9D654AAA-D55F-4A4E-903F-945CDFCCAB4D}" dt="2025-03-27T06:37:32.044" v="266" actId="14100"/>
          <ac:spMkLst>
            <pc:docMk/>
            <pc:sldMk cId="3796760512" sldId="303"/>
            <ac:spMk id="2" creationId="{F610F1FB-73C9-CE54-2E2C-51C05F753AE6}"/>
          </ac:spMkLst>
        </pc:spChg>
        <pc:spChg chg="del">
          <ac:chgData name="syed afrid" userId="452536f12a4f4ac3" providerId="LiveId" clId="{9D654AAA-D55F-4A4E-903F-945CDFCCAB4D}" dt="2025-03-27T06:37:33.245" v="267" actId="22"/>
          <ac:spMkLst>
            <pc:docMk/>
            <pc:sldMk cId="3796760512" sldId="303"/>
            <ac:spMk id="3" creationId="{72909063-A221-EE1B-0114-B2386F31B641}"/>
          </ac:spMkLst>
        </pc:spChg>
        <pc:picChg chg="add mod ord">
          <ac:chgData name="syed afrid" userId="452536f12a4f4ac3" providerId="LiveId" clId="{9D654AAA-D55F-4A4E-903F-945CDFCCAB4D}" dt="2025-03-27T06:38:19.739" v="273" actId="14100"/>
          <ac:picMkLst>
            <pc:docMk/>
            <pc:sldMk cId="3796760512" sldId="303"/>
            <ac:picMk id="5" creationId="{390BA030-301A-57A3-6354-BE073CE4198D}"/>
          </ac:picMkLst>
        </pc:picChg>
      </pc:sldChg>
      <pc:sldChg chg="addSp modSp new mod">
        <pc:chgData name="syed afrid" userId="452536f12a4f4ac3" providerId="LiveId" clId="{9D654AAA-D55F-4A4E-903F-945CDFCCAB4D}" dt="2025-03-27T15:01:57.444" v="467" actId="14100"/>
        <pc:sldMkLst>
          <pc:docMk/>
          <pc:sldMk cId="496590740" sldId="304"/>
        </pc:sldMkLst>
        <pc:spChg chg="mod">
          <ac:chgData name="syed afrid" userId="452536f12a4f4ac3" providerId="LiveId" clId="{9D654AAA-D55F-4A4E-903F-945CDFCCAB4D}" dt="2025-03-27T15:01:33.089" v="461" actId="122"/>
          <ac:spMkLst>
            <pc:docMk/>
            <pc:sldMk cId="496590740" sldId="304"/>
            <ac:spMk id="2" creationId="{048171A0-DD4A-6C53-4B85-7FDC2883FC4C}"/>
          </ac:spMkLst>
        </pc:spChg>
        <pc:spChg chg="mod">
          <ac:chgData name="syed afrid" userId="452536f12a4f4ac3" providerId="LiveId" clId="{9D654AAA-D55F-4A4E-903F-945CDFCCAB4D}" dt="2025-03-27T15:01:37.550" v="462" actId="14100"/>
          <ac:spMkLst>
            <pc:docMk/>
            <pc:sldMk cId="496590740" sldId="304"/>
            <ac:spMk id="3" creationId="{2595896E-F88D-7C82-AAC0-1C4912B4FD8D}"/>
          </ac:spMkLst>
        </pc:spChg>
        <pc:picChg chg="add mod">
          <ac:chgData name="syed afrid" userId="452536f12a4f4ac3" providerId="LiveId" clId="{9D654AAA-D55F-4A4E-903F-945CDFCCAB4D}" dt="2025-03-27T15:01:57.444" v="467" actId="14100"/>
          <ac:picMkLst>
            <pc:docMk/>
            <pc:sldMk cId="496590740" sldId="304"/>
            <ac:picMk id="4" creationId="{601A66BF-5E6F-140F-1251-C1C64FB16C7F}"/>
          </ac:picMkLst>
        </pc:picChg>
      </pc:sldChg>
      <pc:sldChg chg="addSp delSp modSp new mod">
        <pc:chgData name="syed afrid" userId="452536f12a4f4ac3" providerId="LiveId" clId="{9D654AAA-D55F-4A4E-903F-945CDFCCAB4D}" dt="2025-03-27T15:03:48.791" v="501" actId="1076"/>
        <pc:sldMkLst>
          <pc:docMk/>
          <pc:sldMk cId="1941427748" sldId="305"/>
        </pc:sldMkLst>
        <pc:spChg chg="mod">
          <ac:chgData name="syed afrid" userId="452536f12a4f4ac3" providerId="LiveId" clId="{9D654AAA-D55F-4A4E-903F-945CDFCCAB4D}" dt="2025-03-27T15:02:46.263" v="496" actId="122"/>
          <ac:spMkLst>
            <pc:docMk/>
            <pc:sldMk cId="1941427748" sldId="305"/>
            <ac:spMk id="2" creationId="{6D1A9F58-2843-7103-0E76-175B0A2B41A6}"/>
          </ac:spMkLst>
        </pc:spChg>
        <pc:spChg chg="del mod">
          <ac:chgData name="syed afrid" userId="452536f12a4f4ac3" providerId="LiveId" clId="{9D654AAA-D55F-4A4E-903F-945CDFCCAB4D}" dt="2025-03-27T15:03:36.403" v="498" actId="22"/>
          <ac:spMkLst>
            <pc:docMk/>
            <pc:sldMk cId="1941427748" sldId="305"/>
            <ac:spMk id="3" creationId="{BEAB047D-4862-8D8A-35A4-2D16DF5803A1}"/>
          </ac:spMkLst>
        </pc:spChg>
        <pc:picChg chg="add mod ord">
          <ac:chgData name="syed afrid" userId="452536f12a4f4ac3" providerId="LiveId" clId="{9D654AAA-D55F-4A4E-903F-945CDFCCAB4D}" dt="2025-03-27T15:03:48.791" v="501" actId="1076"/>
          <ac:picMkLst>
            <pc:docMk/>
            <pc:sldMk cId="1941427748" sldId="305"/>
            <ac:picMk id="5" creationId="{F8925547-EF24-3B37-6814-CFE25C502781}"/>
          </ac:picMkLst>
        </pc:picChg>
      </pc:sldChg>
      <pc:sldChg chg="addSp delSp modSp new mod">
        <pc:chgData name="syed afrid" userId="452536f12a4f4ac3" providerId="LiveId" clId="{9D654AAA-D55F-4A4E-903F-945CDFCCAB4D}" dt="2025-03-27T15:05:12.707" v="534" actId="122"/>
        <pc:sldMkLst>
          <pc:docMk/>
          <pc:sldMk cId="1462715246" sldId="306"/>
        </pc:sldMkLst>
        <pc:spChg chg="mod">
          <ac:chgData name="syed afrid" userId="452536f12a4f4ac3" providerId="LiveId" clId="{9D654AAA-D55F-4A4E-903F-945CDFCCAB4D}" dt="2025-03-27T15:05:12.707" v="534" actId="122"/>
          <ac:spMkLst>
            <pc:docMk/>
            <pc:sldMk cId="1462715246" sldId="306"/>
            <ac:spMk id="2" creationId="{418A97A4-860E-BE8F-D505-D7F75CDC8764}"/>
          </ac:spMkLst>
        </pc:spChg>
        <pc:spChg chg="del mod">
          <ac:chgData name="syed afrid" userId="452536f12a4f4ac3" providerId="LiveId" clId="{9D654AAA-D55F-4A4E-903F-945CDFCCAB4D}" dt="2025-03-27T15:04:52.132" v="530" actId="22"/>
          <ac:spMkLst>
            <pc:docMk/>
            <pc:sldMk cId="1462715246" sldId="306"/>
            <ac:spMk id="3" creationId="{AC7AC455-41D6-B0C2-1096-23F3F79FAA7C}"/>
          </ac:spMkLst>
        </pc:spChg>
        <pc:picChg chg="add mod ord">
          <ac:chgData name="syed afrid" userId="452536f12a4f4ac3" providerId="LiveId" clId="{9D654AAA-D55F-4A4E-903F-945CDFCCAB4D}" dt="2025-03-27T15:05:06.449" v="533" actId="14100"/>
          <ac:picMkLst>
            <pc:docMk/>
            <pc:sldMk cId="1462715246" sldId="306"/>
            <ac:picMk id="5" creationId="{6FEC1C46-2879-9342-1A89-BF0FA2224BF7}"/>
          </ac:picMkLst>
        </pc:picChg>
      </pc:sldChg>
      <pc:sldChg chg="addSp modSp new mod">
        <pc:chgData name="syed afrid" userId="452536f12a4f4ac3" providerId="LiveId" clId="{9D654AAA-D55F-4A4E-903F-945CDFCCAB4D}" dt="2025-03-27T15:06:44.180" v="579" actId="14100"/>
        <pc:sldMkLst>
          <pc:docMk/>
          <pc:sldMk cId="3266537986" sldId="307"/>
        </pc:sldMkLst>
        <pc:spChg chg="mod">
          <ac:chgData name="syed afrid" userId="452536f12a4f4ac3" providerId="LiveId" clId="{9D654AAA-D55F-4A4E-903F-945CDFCCAB4D}" dt="2025-03-27T15:05:46.020" v="570" actId="14100"/>
          <ac:spMkLst>
            <pc:docMk/>
            <pc:sldMk cId="3266537986" sldId="307"/>
            <ac:spMk id="2" creationId="{E3986443-CC99-C8E1-787E-6E718F3DB8C5}"/>
          </ac:spMkLst>
        </pc:spChg>
        <pc:spChg chg="mod">
          <ac:chgData name="syed afrid" userId="452536f12a4f4ac3" providerId="LiveId" clId="{9D654AAA-D55F-4A4E-903F-945CDFCCAB4D}" dt="2025-03-27T15:05:48.722" v="571" actId="14100"/>
          <ac:spMkLst>
            <pc:docMk/>
            <pc:sldMk cId="3266537986" sldId="307"/>
            <ac:spMk id="3" creationId="{108E1E6D-3ADA-ADF7-BA2B-390C9FE1C546}"/>
          </ac:spMkLst>
        </pc:spChg>
        <pc:picChg chg="add mod">
          <ac:chgData name="syed afrid" userId="452536f12a4f4ac3" providerId="LiveId" clId="{9D654AAA-D55F-4A4E-903F-945CDFCCAB4D}" dt="2025-03-27T15:06:44.180" v="579" actId="14100"/>
          <ac:picMkLst>
            <pc:docMk/>
            <pc:sldMk cId="3266537986" sldId="307"/>
            <ac:picMk id="5" creationId="{9634A4E1-4EE1-9CCA-44E3-E033D46E81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2616B-1EAC-432D-9BEF-DACA3F698593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01DB6-881E-4E99-92A2-B075422DA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95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01DB6-881E-4E99-92A2-B075422DA3F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6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6DD2877-8628-F9FD-F7CC-98D45B32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" b="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8F1B8-9966-5836-901D-6B7929AE297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UNIVERSITY SUCCESS ANALYSIS</a:t>
            </a:r>
          </a:p>
        </p:txBody>
      </p:sp>
    </p:spTree>
    <p:extLst>
      <p:ext uri="{BB962C8B-B14F-4D97-AF65-F5344CB8AC3E}">
        <p14:creationId xmlns:p14="http://schemas.microsoft.com/office/powerpoint/2010/main" val="7950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BCFBC-0516-0DEB-9FFD-0B2F741C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14114" cy="1045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distribution of international students across different countries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42EAE-7894-CB86-549B-8B4B0A02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United States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number of international students, followed closely by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United Kingdom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Egypt, Brazil, Italy, and Russia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appear to have the lowest numbers of international students.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C2B30-D3E0-CE2B-E220-6C1FAD31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4" y="2607130"/>
            <a:ext cx="7254677" cy="21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8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0D2B1-1ADF-C113-6AB9-AE6DEE94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44" y="685800"/>
            <a:ext cx="10492342" cy="947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0" i="0" dirty="0">
                <a:effectLst/>
              </a:rPr>
              <a:t>Which country has the highest number of female students enrolled in universities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34EB-B1E3-B620-8BFF-A227AD3C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914" y="1480458"/>
            <a:ext cx="5127172" cy="38861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Austria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(University of Vienna) appears to have the highest count.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(LMU Munich) also has a significant number.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United Kingdom, Netherlands, and Sweden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also have multiple universities with high female enrollment.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Mines Paris Tech and National Chiao Tung Universities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Lowest count of female students.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FB5AB-1D1A-F0BC-265A-D7809C91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30" y="1632857"/>
            <a:ext cx="452845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C432-E0E1-34BF-BEFD-36B6B134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universities are ranked by each ranking system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E09F0-91D6-7BCB-3956-6AE9B60A92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4886" y="2054489"/>
            <a:ext cx="4447786" cy="404442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37B57-4870-8E32-70E0-39E746280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chart shows the number of universities ranked by three global ranking systems.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Times Higher Education (THE)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ranks the most universities (over 1,000), followed by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Center for World University Rankings (CWUR)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(around 900).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Shanghai Ranking (ARWU)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ranks the least, under 500, likely due to its focus on research output. This indicates differences in ranking criteria and coverage among these systems.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8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3547C-1144-2C97-E9F1-BC03F143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685800"/>
            <a:ext cx="10493525" cy="7293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0" i="0" dirty="0">
                <a:effectLst/>
              </a:rPr>
              <a:t>What is the average score for universities according to each ranking system.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CFF79-8B63-A62E-BB1E-C1B70248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3467" y="2286000"/>
            <a:ext cx="4113620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Center for World University Rankings (CWUR)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Around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330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Times Higher Education (THE) World University Ranking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Around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Shanghai Ranking (Academic Ranking of World Universities - ARWU)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Around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BDC48E-776E-5795-3D3C-AF585D8C58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D3F2E-103F-D66F-7AA7-B21FBAAE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45" y="1556658"/>
            <a:ext cx="5681241" cy="44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7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40867-5FEF-C93B-3C80-83EF658F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685800"/>
            <a:ext cx="10548257" cy="9579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b="0" i="0" dirty="0">
                <a:effectLst/>
              </a:rPr>
              <a:t>How does the ranking system affect a university's student-staff ratio</a:t>
            </a:r>
            <a:endParaRPr lang="en-US" sz="3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EB63B-F1CE-D637-7E62-DEC5F514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28" y="1905000"/>
            <a:ext cx="5071257" cy="471672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Times Higher Education (THE) – 44.94% (Largest Share).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THE-ranked universities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focus more on teaching quality, leading to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lower student-staff ratio.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Center for World University Rankings (CWUR) – 37.36%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CWUR-ranked universities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have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balanced approach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between teaching and research.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Shanghai Ranking (ARWU) – 17.7% (Smallest Share)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ARWU-ranked universities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prioritize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research output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often resulting in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higher student-staff ratio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BC1C-3E6D-015F-284B-74BFBF14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0" y="1724178"/>
            <a:ext cx="5071257" cy="44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3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27AE3-91D6-EE0F-79B2-44D81013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85800"/>
            <a:ext cx="10221686" cy="72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i="0" dirty="0">
                <a:effectLst/>
              </a:rPr>
              <a:t>What are the most important criteria considered by ranking systems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38082-5C73-73FB-FA65-3D3B22C3E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36125" y="1753761"/>
            <a:ext cx="4080961" cy="411363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Research Impact (Citations, Publications, Patents)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most critical factor in university rankings.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Alumni Success and Employment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play a crucial role in reputation-based rankings.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Faculty Quality and Education Standards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significantly affect rankings.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Shanghai and Times Rankings emphasize research, while CWUR balances multiple factors.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82C7C-2A09-9417-5AB8-A932FD3F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2036790"/>
            <a:ext cx="6300527" cy="31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075E-FCE0-3F0D-2609-AC03D5FA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correlation between a university's score and the number of international students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D0868-D2C2-9485-96B0-BF1967DB1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scatter plot with a trend line suggests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a university's score and the percentage of international students. As the number of international students increases, the university's score also tends to rise.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34403-6115-5FAA-2C1B-A81B0B06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91" y="1917622"/>
            <a:ext cx="5651112" cy="34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29D61-E6B8-1D81-E2B7-2CE0B25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85800"/>
            <a:ext cx="10678886" cy="85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i="0" dirty="0">
                <a:effectLst/>
              </a:rPr>
              <a:t>How does the percentage of female students impact a university's ranking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98819-A9D1-CD8E-852D-B0788DBB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3943" y="1673405"/>
            <a:ext cx="4463143" cy="38565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analysis suggests a weak correlation between the percentage of female students and a university's ranking. The scatter plot indicates that while some universities with high scores have a notable percentage of female students, the overall distribution does not show a strong trend. This implies that other ranking factors, such as research output, faculty quality, and funding, may have a greater impact on rankings than gender diversity alone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D1E46-B553-C988-3299-FB2C34D3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55" y="1819050"/>
            <a:ext cx="581106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92249-1850-DF9F-83A3-94984101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14" y="685800"/>
            <a:ext cx="10308772" cy="729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0" i="0" dirty="0">
                <a:effectLst/>
              </a:rPr>
              <a:t>Which university has the highest number of students</a:t>
            </a:r>
            <a:endParaRPr lang="en-US" sz="3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E21C0-BE4E-4B19-FBA2-896CE304C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914" y="1415144"/>
            <a:ext cx="5127172" cy="3265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Arizona State University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number of students among the listed universities. It has a significantly higher student population compared to the others.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University of Massachusetts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second-largest student population among the listed universities.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CDCB8-B157-5637-3F56-E34E5642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1415143"/>
            <a:ext cx="3966479" cy="45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AE73F-AC9C-29F0-A14C-94409A29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936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0" i="0" dirty="0">
                <a:effectLst/>
              </a:rPr>
              <a:t>How does the percentage of international students vary across different universities</a:t>
            </a:r>
            <a:endParaRPr lang="en-US" sz="3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0DA0A-A067-05B5-EEBA-9046BED5C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914" y="1719943"/>
            <a:ext cx="5127172" cy="43433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California Institute of Technology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percentage of international students.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École Polytechnique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École Normale Supérieure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also have a high percentage of international students.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University of Safo Paulo and Alexandria University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has the lowest percentage of international students.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7D8D7-360C-C5AE-B50D-B86A110A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77" y="1719943"/>
            <a:ext cx="4528152" cy="4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0D9B3-3EF5-AC9D-6965-69090995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6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7D32-B342-ABE6-117D-A5A7213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correlation between a university's ranking and its student-staff ratio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DAF08-A3CB-46DE-B2CF-7D0ACF5D8D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scatter plot illustrates the relationship between university rankings (represented by scores) and student-staff ratios. From the visualization, there appears to be no strong correlation between these two variables. The distribution of points is widely scattered, and while there is a slight trend suggesting that higher-ranked universities (higher scores) tend to have lower student-staff ratios, the relationship is not definitive.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2EB74-30D0-D829-9729-DE154DFA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1683526"/>
            <a:ext cx="5192875" cy="41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E05C-F018-8854-B13E-6216732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45029"/>
          </a:xfrm>
        </p:spPr>
        <p:txBody>
          <a:bodyPr>
            <a:normAutofit fontScale="90000"/>
          </a:bodyPr>
          <a:lstStyle/>
          <a:p>
            <a:r>
              <a:rPr lang="en-US" sz="31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does the number of students in universities change over time?</a:t>
            </a:r>
            <a:br>
              <a:rPr lang="en-US" b="0" i="0" dirty="0">
                <a:solidFill>
                  <a:srgbClr val="24292E"/>
                </a:solidFill>
                <a:effectLst/>
                <a:latin typeface="Plus Jakarta Sans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E7D0-59E3-79F3-5540-C8D37A4A7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6000"/>
            <a:ext cx="4447786" cy="4125686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2011-2015: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number of students shows a steady increase, indicating growth in university enrollment.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There is a sharp decline in student numbers compared to previous years.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drop in 2016 could be due to various factors, such as changes in admission policies, economic conditions, government regulations, or shifts in student preferences.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4293BE-2BC0-96B9-1147-4C22A524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45" y="2038092"/>
            <a:ext cx="523948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2E36-0C69-08DF-A94F-B2720B10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correlation between a university's ranking score and the student-staff ratio over the years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D8BC0-980E-2DFA-C55C-26A0A7C478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scatter plot suggests a strong positive correlation between a university’s ranking score and its student-staff ratio over the years. As the total ranking score increases, the student-staff ratio also rises proportionally. This indicates that universities with higher overall ranking scores tend to have a greater number of students per staff member, which may reflect changes in faculty availability, institutional expansion, or shifts in ranking criteria over time.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879EA-648A-5D6A-7838-3417A1E3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58" y="2242457"/>
            <a:ext cx="517279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D9BC8-8E5B-EC53-48FB-7E90EE72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685800"/>
            <a:ext cx="10493525" cy="8926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i="0" dirty="0">
                <a:effectLst/>
              </a:rPr>
              <a:t>How does the percentage of international students vary across different years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EB42A-E6F4-ED82-DFA4-E9ABFE2EE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Around 24-25%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Slight increase to around 26%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Remains stable at around 26%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Peaks at approximately 29%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Slight decrease to around 28%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Significant drop to around 15%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D4A08-74D6-3355-E998-BDF7E116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3" y="1708597"/>
            <a:ext cx="6553835" cy="44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95D9-C665-97E7-1967-E4D09ED3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impact of a university's ranking on the number of international students it attracts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2A998-DFB9-6EFB-72C7-DDF700669E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analysis suggests a positive correlation between a university’s ranking score and the number of international students it attracts. Higher-ranked universities tend to enroll more international students, likely due to their global reputation, better academic resources, and enhanced career prospects. 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E7D23-F1AC-F076-3A26-1C63DCDF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0" y="2063670"/>
            <a:ext cx="5617583" cy="32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9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05EC2-5556-826D-D642-71B7642D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685800"/>
            <a:ext cx="10493525" cy="8926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b="0" i="0" dirty="0">
                <a:effectLst/>
              </a:rPr>
              <a:t>Is there a relationship between a university's ranking score and the percentage of female students enrolled</a:t>
            </a:r>
            <a:endParaRPr lang="en-US" sz="2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09F3C-00D4-950D-A988-FBC440B21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a university's ranking score and the percentage of female students is Positive weak, meaning other factors likely play a more significant role in female enrollment.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89E0-A379-7F17-6C6D-24028DCD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23" y="2010219"/>
            <a:ext cx="565864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1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9620-E9F8-AFB1-9CD3-4E31E1F1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685800"/>
            <a:ext cx="10493525" cy="8926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i="0" dirty="0">
                <a:effectLst/>
              </a:rPr>
              <a:t>How does the percentage of international students affect a university's student-staff ratio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3559D2-AC67-752A-0F0F-F6475CF022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561" y="2030737"/>
            <a:ext cx="6517065" cy="24764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1F60F-8FF2-BFFA-1076-F2F705E30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0667" y="2030737"/>
            <a:ext cx="3656419" cy="41414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Downward trend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The dashed regression line slopes downward, indicating that as the percentage of international students increases, the student-staff ratio tends to decrease.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Higher student-staff ratios at lower international student percentages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Most data points cluster towards the left, where universities with a lower percentage of international students tend to have higher student-staff ratios.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Lower student-staff ratios for universities with more international students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As the percentage of international students increases, the student-staff ratio generally declines, meaning there are fewer students per staff member.</a:t>
            </a:r>
          </a:p>
        </p:txBody>
      </p:sp>
    </p:spTree>
    <p:extLst>
      <p:ext uri="{BB962C8B-B14F-4D97-AF65-F5344CB8AC3E}">
        <p14:creationId xmlns:p14="http://schemas.microsoft.com/office/powerpoint/2010/main" val="419409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836B0-EFB5-E12E-1F00-DFA8ADEE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685800"/>
            <a:ext cx="10493525" cy="957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0" i="0" dirty="0">
                <a:effectLst/>
              </a:rPr>
              <a:t>Are there any significant trends or patterns in the rankings of universities from different countries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9538E-5A18-220B-BA0E-BD4BD4CC1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Countries with strong economies and well-established education systems (e.g., the US, UK, Canada, Switzerland, Netherlands, Germany) tend to have better-ranked universities.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developing countries (e.g., Iran, Bulgaria, Lebanon, Egypt) tend to have universities ranked lower on average.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Countries like China, Singapore, Japan, and South Korea have competitive rankings, showing their growing presence in higher education.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593A5-2F5C-E249-B199-B9ED758A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2286000"/>
            <a:ext cx="6458907" cy="27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4C316-82EE-370E-88A8-25D447C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EDA Problem Statements</a:t>
            </a:r>
          </a:p>
        </p:txBody>
      </p:sp>
      <p:pic>
        <p:nvPicPr>
          <p:cNvPr id="4" name="Picture 3" descr="Hand holding a pen shading number on a sheet">
            <a:extLst>
              <a:ext uri="{FF2B5EF4-FFF2-40B4-BE49-F238E27FC236}">
                <a16:creationId xmlns:a16="http://schemas.microsoft.com/office/drawing/2014/main" id="{C2F301F8-1A15-0C05-0C0B-4BB07942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46" r="2516" b="-1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8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F1FB-73C9-CE54-2E2C-51C05F75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</p:spPr>
        <p:txBody>
          <a:bodyPr/>
          <a:lstStyle/>
          <a:p>
            <a:r>
              <a:rPr lang="en-US" dirty="0"/>
              <a:t>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BA030-301A-57A3-6354-BE073CE41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799" y="1676400"/>
            <a:ext cx="10091057" cy="4811486"/>
          </a:xfrm>
        </p:spPr>
      </p:pic>
    </p:spTree>
    <p:extLst>
      <p:ext uri="{BB962C8B-B14F-4D97-AF65-F5344CB8AC3E}">
        <p14:creationId xmlns:p14="http://schemas.microsoft.com/office/powerpoint/2010/main" val="379676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71A0-DD4A-6C53-4B85-7FDC2883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8344"/>
            <a:ext cx="9601200" cy="762000"/>
          </a:xfrm>
        </p:spPr>
        <p:txBody>
          <a:bodyPr/>
          <a:lstStyle/>
          <a:p>
            <a:pPr algn="ctr"/>
            <a:r>
              <a:rPr lang="en-IN" dirty="0"/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896E-F88D-7C82-AAC0-1C4912B4F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10344"/>
            <a:ext cx="9601200" cy="475705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A66BF-5E6F-140F-1251-C1C64FB1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10344"/>
            <a:ext cx="9753600" cy="50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9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B781-CA1B-97B3-5A8D-AAA1774C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correlation between a country's GDP and the number of universities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99276-7F9B-BD5B-CCDC-F401148FC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70927"/>
            <a:ext cx="8989559" cy="4096473"/>
          </a:xfrm>
        </p:spPr>
      </p:pic>
    </p:spTree>
    <p:extLst>
      <p:ext uri="{BB962C8B-B14F-4D97-AF65-F5344CB8AC3E}">
        <p14:creationId xmlns:p14="http://schemas.microsoft.com/office/powerpoint/2010/main" val="195761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716A-8C8A-96E2-7F8D-D0000E60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has the number of universities changed over the years in each country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D9BF4-047D-8FA1-C0C7-59904C6BF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286000"/>
            <a:ext cx="9242384" cy="3886200"/>
          </a:xfrm>
        </p:spPr>
      </p:pic>
    </p:spTree>
    <p:extLst>
      <p:ext uri="{BB962C8B-B14F-4D97-AF65-F5344CB8AC3E}">
        <p14:creationId xmlns:p14="http://schemas.microsoft.com/office/powerpoint/2010/main" val="2755087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8F50-63D6-A256-C10A-4DD25BAF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relationship between a country's population and the number of universities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EF0FD-E123-16D3-823C-A781862E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851949"/>
            <a:ext cx="9601200" cy="4015451"/>
          </a:xfrm>
        </p:spPr>
      </p:pic>
    </p:spTree>
    <p:extLst>
      <p:ext uri="{BB962C8B-B14F-4D97-AF65-F5344CB8AC3E}">
        <p14:creationId xmlns:p14="http://schemas.microsoft.com/office/powerpoint/2010/main" val="3590184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5A7C-CB5D-C10B-3E66-20C8E31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trend in university rankings over the years according to each system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3B658-960F-4012-3350-53FCB773C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56122"/>
            <a:ext cx="9149941" cy="3911278"/>
          </a:xfrm>
        </p:spPr>
      </p:pic>
    </p:spTree>
    <p:extLst>
      <p:ext uri="{BB962C8B-B14F-4D97-AF65-F5344CB8AC3E}">
        <p14:creationId xmlns:p14="http://schemas.microsoft.com/office/powerpoint/2010/main" val="2992881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7631-45C3-EDA0-4297-63F51560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does the choice of ranking system affect a university's international student enrollment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992E5-732C-8449-6E36-95995753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24628"/>
            <a:ext cx="9601200" cy="4142772"/>
          </a:xfrm>
        </p:spPr>
      </p:pic>
    </p:spTree>
    <p:extLst>
      <p:ext uri="{BB962C8B-B14F-4D97-AF65-F5344CB8AC3E}">
        <p14:creationId xmlns:p14="http://schemas.microsoft.com/office/powerpoint/2010/main" val="326359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272-40FA-D9F4-D7CB-05C4CB28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there any criteria that have different weights in different ranking systems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44587-824A-2C8F-3D72-C5B40B85A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582" y="1944547"/>
            <a:ext cx="9257818" cy="3922853"/>
          </a:xfrm>
        </p:spPr>
      </p:pic>
    </p:spTree>
    <p:extLst>
      <p:ext uri="{BB962C8B-B14F-4D97-AF65-F5344CB8AC3E}">
        <p14:creationId xmlns:p14="http://schemas.microsoft.com/office/powerpoint/2010/main" val="179075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CDDD-41CB-BAD9-8091-81154965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have the weights of ranking criteria changed over time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80FCA-C91D-3A99-A67F-FFC4F5E20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28800"/>
            <a:ext cx="9601200" cy="4038600"/>
          </a:xfrm>
        </p:spPr>
      </p:pic>
    </p:spTree>
    <p:extLst>
      <p:ext uri="{BB962C8B-B14F-4D97-AF65-F5344CB8AC3E}">
        <p14:creationId xmlns:p14="http://schemas.microsoft.com/office/powerpoint/2010/main" val="1778907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E1B5-F932-AB1E-68AA-91B8F307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relationship between a university's score and the student-staff ratio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EBC0D-BB69-91F5-44A5-8A550EED9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25570"/>
            <a:ext cx="9334981" cy="3841830"/>
          </a:xfrm>
        </p:spPr>
      </p:pic>
    </p:spTree>
    <p:extLst>
      <p:ext uri="{BB962C8B-B14F-4D97-AF65-F5344CB8AC3E}">
        <p14:creationId xmlns:p14="http://schemas.microsoft.com/office/powerpoint/2010/main" val="198057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E8E8-1A0E-9354-C038-BF27E084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does the number of female students differ among universities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B8D70-EA02-3F6C-F254-FB51561A5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44547"/>
            <a:ext cx="9311833" cy="3922853"/>
          </a:xfrm>
        </p:spPr>
      </p:pic>
    </p:spTree>
    <p:extLst>
      <p:ext uri="{BB962C8B-B14F-4D97-AF65-F5344CB8AC3E}">
        <p14:creationId xmlns:p14="http://schemas.microsoft.com/office/powerpoint/2010/main" val="2212312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04-BB24-E256-E208-4F03530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distribution of universities across different countries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28D6ED-E264-9729-FC67-373717655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71868"/>
            <a:ext cx="8837271" cy="3795532"/>
          </a:xfrm>
        </p:spPr>
      </p:pic>
    </p:spTree>
    <p:extLst>
      <p:ext uri="{BB962C8B-B14F-4D97-AF65-F5344CB8AC3E}">
        <p14:creationId xmlns:p14="http://schemas.microsoft.com/office/powerpoint/2010/main" val="6288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9F58-2843-7103-0E76-175B0A2B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0115"/>
            <a:ext cx="9601200" cy="62048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UNIVERSITY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25547-EF24-3B37-6814-CFE25C50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990601"/>
            <a:ext cx="9989713" cy="5571921"/>
          </a:xfrm>
        </p:spPr>
      </p:pic>
    </p:spTree>
    <p:extLst>
      <p:ext uri="{BB962C8B-B14F-4D97-AF65-F5344CB8AC3E}">
        <p14:creationId xmlns:p14="http://schemas.microsoft.com/office/powerpoint/2010/main" val="1941427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B2E5-6673-492C-6573-71836651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has the ranking of universities changed over the years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75341-1A0E-73E3-06AC-16CFC0A3F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2286000"/>
            <a:ext cx="8918294" cy="3581400"/>
          </a:xfrm>
        </p:spPr>
      </p:pic>
    </p:spTree>
    <p:extLst>
      <p:ext uri="{BB962C8B-B14F-4D97-AF65-F5344CB8AC3E}">
        <p14:creationId xmlns:p14="http://schemas.microsoft.com/office/powerpoint/2010/main" val="333859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4199-4422-1C62-A9DF-6715A36A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trend in the percentage of female students over time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F65ED-9511-285C-3282-D7262AB2A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559" y="2286000"/>
            <a:ext cx="9491241" cy="3581400"/>
          </a:xfrm>
        </p:spPr>
      </p:pic>
    </p:spTree>
    <p:extLst>
      <p:ext uri="{BB962C8B-B14F-4D97-AF65-F5344CB8AC3E}">
        <p14:creationId xmlns:p14="http://schemas.microsoft.com/office/powerpoint/2010/main" val="2370245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6520-E5C4-DA9A-22C8-CCF26D65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0" i="0" dirty="0">
                <a:solidFill>
                  <a:srgbClr val="24292E"/>
                </a:solidFill>
                <a:effectLst/>
                <a:latin typeface="Plus Jakarta Sans"/>
              </a:rPr>
              <a:t>How has the ranking score of universities evolved over the years</a:t>
            </a:r>
            <a:br>
              <a:rPr lang="en-US" b="0" i="0" dirty="0">
                <a:solidFill>
                  <a:srgbClr val="24292E"/>
                </a:solidFill>
                <a:effectLst/>
                <a:latin typeface="Plus Jakarta Sans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15DE4-0988-49C9-EEC4-03335A11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43605"/>
            <a:ext cx="9601200" cy="4223795"/>
          </a:xfrm>
        </p:spPr>
      </p:pic>
    </p:spTree>
    <p:extLst>
      <p:ext uri="{BB962C8B-B14F-4D97-AF65-F5344CB8AC3E}">
        <p14:creationId xmlns:p14="http://schemas.microsoft.com/office/powerpoint/2010/main" val="2389534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D2D3-9C25-7892-FDF9-D26802FE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there a relationship between a university's ranking score and the number of students over time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CF775-4469-4FBA-DD0F-8E93AC4A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76982"/>
            <a:ext cx="9242385" cy="3390418"/>
          </a:xfrm>
        </p:spPr>
      </p:pic>
    </p:spTree>
    <p:extLst>
      <p:ext uri="{BB962C8B-B14F-4D97-AF65-F5344CB8AC3E}">
        <p14:creationId xmlns:p14="http://schemas.microsoft.com/office/powerpoint/2010/main" val="12041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6446-FFB5-8961-E92C-CD553E8E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01486"/>
            <a:ext cx="9601200" cy="46373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54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marL="0" indent="0" algn="ctr">
              <a:buNone/>
            </a:pPr>
            <a:endParaRPr lang="en-IN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DONE BY AFREEN</a:t>
            </a:r>
          </a:p>
        </p:txBody>
      </p:sp>
    </p:spTree>
    <p:extLst>
      <p:ext uri="{BB962C8B-B14F-4D97-AF65-F5344CB8AC3E}">
        <p14:creationId xmlns:p14="http://schemas.microsoft.com/office/powerpoint/2010/main" val="286430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97A4-860E-BE8F-D505-D7F75CDC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3914"/>
            <a:ext cx="9601200" cy="696686"/>
          </a:xfrm>
        </p:spPr>
        <p:txBody>
          <a:bodyPr/>
          <a:lstStyle/>
          <a:p>
            <a:pPr algn="ctr"/>
            <a:r>
              <a:rPr lang="en-IN" dirty="0"/>
              <a:t>RANKING SYSTEM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C1C46-2879-9342-1A89-BF0FA2224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926039"/>
            <a:ext cx="9775371" cy="5396994"/>
          </a:xfrm>
        </p:spPr>
      </p:pic>
    </p:spTree>
    <p:extLst>
      <p:ext uri="{BB962C8B-B14F-4D97-AF65-F5344CB8AC3E}">
        <p14:creationId xmlns:p14="http://schemas.microsoft.com/office/powerpoint/2010/main" val="146271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6443-CC99-C8E1-787E-6E718F3D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2772"/>
            <a:ext cx="9601200" cy="740228"/>
          </a:xfrm>
        </p:spPr>
        <p:txBody>
          <a:bodyPr/>
          <a:lstStyle/>
          <a:p>
            <a:r>
              <a:rPr lang="en-IN" dirty="0"/>
              <a:t>INTERNATIONAL STUDENTS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1E6D-3ADA-ADF7-BA2B-390C9FE1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43000"/>
            <a:ext cx="9601200" cy="47244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4A4E1-4EE1-9CCA-44E3-E033D46E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89" y="1143000"/>
            <a:ext cx="9777111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A173-D40E-D3FE-65AA-296D7A1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12A8E3-8467-AEEC-60D2-1F14CAA0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4" y="1621971"/>
            <a:ext cx="9764486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CEA3B-4D77-E121-B277-C86281099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IN" sz="6600"/>
              <a:t>Power Bi Problem Statements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4ADB4F4B-7A35-245E-DFAA-FA27CCAD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5" r="51117" b="-1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9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8A8-9DDA-17B8-9288-84419C4F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universities are there in each country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C741B-6555-3ADF-D425-7DA16C17C9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United States has the highest number of the Universities, followed by China, the United Kingdom, Japan, and other countries.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Qatar,Serbia,Uganda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Uruguay has the least Number of Universities.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2DDA92-4701-95D5-17A9-B8712C44C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2DFE2-E449-D2C0-7C8F-C4BAABCD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45833"/>
            <a:ext cx="4572000" cy="45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534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{598BFAE3-AEB3-4CB2-8F8F-A9F42BF2848B}tf10001105</Template>
  <TotalTime>1560</TotalTime>
  <Words>1487</Words>
  <Application>Microsoft Office PowerPoint</Application>
  <PresentationFormat>Widescreen</PresentationFormat>
  <Paragraphs>99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Franklin Gothic Book</vt:lpstr>
      <vt:lpstr>Plus Jakarta Sans</vt:lpstr>
      <vt:lpstr>Crop</vt:lpstr>
      <vt:lpstr>UNIVERSITY SUCCESS ANALYSIS</vt:lpstr>
      <vt:lpstr>PowerPoint Presentation</vt:lpstr>
      <vt:lpstr>COUNTRY ANALYSIS</vt:lpstr>
      <vt:lpstr>UNIVERSITY ANALYSIS</vt:lpstr>
      <vt:lpstr>RANKING SYSTEM ANALYSIS</vt:lpstr>
      <vt:lpstr>INTERNATIONAL STUDENTS ANALYSIS</vt:lpstr>
      <vt:lpstr>ER Diagram</vt:lpstr>
      <vt:lpstr>Power Bi Problem Statements</vt:lpstr>
      <vt:lpstr>How many universities are there in each country</vt:lpstr>
      <vt:lpstr>What is the distribution of international students across different countries</vt:lpstr>
      <vt:lpstr>Which country has the highest number of female students enrolled in universities</vt:lpstr>
      <vt:lpstr>How many universities are ranked by each ranking system</vt:lpstr>
      <vt:lpstr>What is the average score for universities according to each ranking system.</vt:lpstr>
      <vt:lpstr>How does the ranking system affect a university's student-staff ratio</vt:lpstr>
      <vt:lpstr>What are the most important criteria considered by ranking systems</vt:lpstr>
      <vt:lpstr>Is there a correlation between a university's score and the number of international students</vt:lpstr>
      <vt:lpstr>How does the percentage of female students impact a university's ranking</vt:lpstr>
      <vt:lpstr>Which university has the highest number of students</vt:lpstr>
      <vt:lpstr>How does the percentage of international students vary across different universities</vt:lpstr>
      <vt:lpstr>Is there a correlation between a university's ranking and its student-staff ratio</vt:lpstr>
      <vt:lpstr>How does the number of students in universities change over time? </vt:lpstr>
      <vt:lpstr>Is there a correlation between a university's ranking score and the student-staff ratio over the years</vt:lpstr>
      <vt:lpstr>How does the percentage of international students vary across different years</vt:lpstr>
      <vt:lpstr>What is the impact of a university's ranking on the number of international students it attracts</vt:lpstr>
      <vt:lpstr>Is there a relationship between a university's ranking score and the percentage of female students enrolled</vt:lpstr>
      <vt:lpstr>How does the percentage of international students affect a university's student-staff ratio</vt:lpstr>
      <vt:lpstr>Are there any significant trends or patterns in the rankings of universities from different countries</vt:lpstr>
      <vt:lpstr>EDA Problem Statements</vt:lpstr>
      <vt:lpstr>DASHBOARD</vt:lpstr>
      <vt:lpstr>Is there a correlation between a country's GDP and the number of universities</vt:lpstr>
      <vt:lpstr>How has the number of universities changed over the years in each country</vt:lpstr>
      <vt:lpstr>Is there a relationship between a country's population and the number of universities</vt:lpstr>
      <vt:lpstr>What is the trend in university rankings over the years according to each system</vt:lpstr>
      <vt:lpstr>How does the choice of ranking system affect a university's international student enrollment</vt:lpstr>
      <vt:lpstr>Are there any criteria that have different weights in different ranking systems</vt:lpstr>
      <vt:lpstr>How have the weights of ranking criteria changed over time</vt:lpstr>
      <vt:lpstr>Is there a relationship between a university's score and the student-staff ratio</vt:lpstr>
      <vt:lpstr>How does the number of female students differ among universities</vt:lpstr>
      <vt:lpstr>What is the distribution of universities across different countries</vt:lpstr>
      <vt:lpstr>How has the ranking of universities changed over the years</vt:lpstr>
      <vt:lpstr>What is the trend in the percentage of female students over time</vt:lpstr>
      <vt:lpstr>How has the ranking score of universities evolved over the years </vt:lpstr>
      <vt:lpstr>Is there a relationship between a university's ranking score and the number of students over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afrid</dc:creator>
  <cp:lastModifiedBy>syed afrid</cp:lastModifiedBy>
  <cp:revision>1</cp:revision>
  <dcterms:created xsi:type="dcterms:W3CDTF">2025-03-24T17:48:57Z</dcterms:created>
  <dcterms:modified xsi:type="dcterms:W3CDTF">2025-03-27T18:47:38Z</dcterms:modified>
</cp:coreProperties>
</file>